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72" r:id="rId3"/>
    <p:sldId id="274" r:id="rId4"/>
    <p:sldId id="275" r:id="rId5"/>
    <p:sldId id="276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73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107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6C7E-395B-484E-BE98-398F7FD43AD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B777-29AD-455B-AEAF-5F875D935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4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0137E-07FE-41CE-8194-8AA298EFDBA4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5102-71BE-4B30-B340-3B342DE4F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5"/>
            <a:ext cx="3203848" cy="1568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90"/>
            <a:ext cx="960746" cy="9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4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9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5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4"/>
            <a:ext cx="3059832" cy="1497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90"/>
            <a:ext cx="960746" cy="9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10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61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12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36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5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7504" y="27748"/>
            <a:ext cx="219573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7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3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74"/>
            <a:ext cx="2160240" cy="1057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8" y="20174"/>
            <a:ext cx="528746" cy="5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A793-EF42-4859-9AB7-2F3AECD5006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lib.yar.ru/index.php?option=com_content&amp;task=view&amp;id=39&amp;Itemid=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rylovk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db-yaroslavl.ru/index.php?option=com_content&amp;view=frontpage&amp;Itemid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Вебинар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О взаимодействии </a:t>
            </a:r>
            <a:br>
              <a:rPr lang="ru-RU" dirty="0" smtClean="0"/>
            </a:br>
            <a:r>
              <a:rPr lang="ru-RU" dirty="0" smtClean="0"/>
              <a:t>публичных библиотек </a:t>
            </a:r>
            <a:br>
              <a:rPr lang="ru-RU" dirty="0" smtClean="0"/>
            </a:br>
            <a:r>
              <a:rPr lang="ru-RU" dirty="0" smtClean="0"/>
              <a:t>и библиотек образовательных организаций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ru-RU" dirty="0" smtClean="0"/>
              <a:t>23.09.2016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Концепция развития школьных информационно-библиотечных центров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/>
              <a:t>Проблемное поле: </a:t>
            </a:r>
            <a:endParaRPr lang="ru-RU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800" i="1" dirty="0" smtClean="0"/>
              <a:t>Нуждаются </a:t>
            </a:r>
            <a:r>
              <a:rPr lang="ru-RU" sz="1800" i="1" dirty="0"/>
              <a:t>в обновлении фонды классической литературы, произведений современных авторов, детской литературы, а также произведений гражданско-патриотической направленности, используемые при освоении основных общеобразовательных программ</a:t>
            </a:r>
            <a:r>
              <a:rPr lang="ru-RU" sz="1800" i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1800" b="1" dirty="0"/>
              <a:t>Решение: </a:t>
            </a:r>
            <a:endParaRPr lang="ru-RU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800" i="1" dirty="0" smtClean="0"/>
              <a:t>Перспективной </a:t>
            </a:r>
            <a:r>
              <a:rPr lang="ru-RU" sz="1800" i="1" dirty="0"/>
              <a:t>формой информационно-ресурсного обеспечения сети является кооперация с библиотеками системы Министерства культуры Российской Федерации, что позволит создать единую систему обслуживания читателей с работой по общему плану, организовать принятие совместных решений по вопросам информатизации и совершенствования услуг обслуживания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834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Ярославская областная универсальная библиотека </a:t>
            </a:r>
            <a:r>
              <a:rPr lang="ru-RU" dirty="0" err="1" smtClean="0">
                <a:hlinkClick r:id="rId2"/>
              </a:rPr>
              <a:t>им.Н.А.Некрасова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4586" r="5034" b="8586"/>
          <a:stretch/>
        </p:blipFill>
        <p:spPr bwMode="auto">
          <a:xfrm>
            <a:off x="827584" y="1268760"/>
            <a:ext cx="7718358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Областная детская библиотека </a:t>
            </a:r>
            <a:r>
              <a:rPr lang="ru-RU" dirty="0" err="1" smtClean="0">
                <a:hlinkClick r:id="rId2"/>
              </a:rPr>
              <a:t>им.И.А.Крылова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4600" r="9419" b="4171"/>
          <a:stretch/>
        </p:blipFill>
        <p:spPr bwMode="auto">
          <a:xfrm>
            <a:off x="755576" y="1462683"/>
            <a:ext cx="7810501" cy="4791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Централизованная система детских библиотек </a:t>
            </a:r>
            <a:r>
              <a:rPr lang="ru-RU" dirty="0" err="1" smtClean="0">
                <a:hlinkClick r:id="rId2"/>
              </a:rPr>
              <a:t>г.Ярославля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4480" r="17131" b="4085"/>
          <a:stretch/>
        </p:blipFill>
        <p:spPr bwMode="auto">
          <a:xfrm>
            <a:off x="1259632" y="1320225"/>
            <a:ext cx="7128792" cy="4937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гости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96855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/>
              <a:t>Наталия </a:t>
            </a:r>
            <a:r>
              <a:rPr lang="ru-RU" sz="2000" b="1" i="1" dirty="0" smtClean="0"/>
              <a:t>Владимировна Абросимова</a:t>
            </a:r>
            <a:r>
              <a:rPr lang="ru-RU" sz="2000" dirty="0"/>
              <a:t>, </a:t>
            </a:r>
            <a:r>
              <a:rPr lang="ru-RU" sz="2000" dirty="0" smtClean="0"/>
              <a:t>заместитель директора </a:t>
            </a:r>
            <a:r>
              <a:rPr lang="ru-RU" sz="2000" dirty="0" smtClean="0"/>
              <a:t>по научной работе (</a:t>
            </a:r>
            <a:r>
              <a:rPr lang="ru-RU" sz="2000" dirty="0" smtClean="0"/>
              <a:t>Ярославская областная </a:t>
            </a:r>
            <a:r>
              <a:rPr lang="ru-RU" sz="2000" dirty="0" smtClean="0"/>
              <a:t>универсальная научная библиотека </a:t>
            </a:r>
            <a:r>
              <a:rPr lang="ru-RU" sz="2000" dirty="0" err="1" smtClean="0"/>
              <a:t>им.Н.А.Некрасова</a:t>
            </a:r>
            <a:r>
              <a:rPr lang="ru-RU" sz="2000" dirty="0" smtClean="0"/>
              <a:t>)</a:t>
            </a:r>
            <a:endParaRPr lang="ru-RU" sz="2000" dirty="0"/>
          </a:p>
          <a:p>
            <a:pPr algn="just"/>
            <a:r>
              <a:rPr lang="ru-RU" sz="2000" b="1" i="1" dirty="0" smtClean="0"/>
              <a:t>Анна Евгеньевна Сергеева</a:t>
            </a:r>
            <a:r>
              <a:rPr lang="ru-RU" sz="2000" dirty="0" smtClean="0"/>
              <a:t>, заведующая научно-методическим отделом (областная детская библиотека </a:t>
            </a:r>
            <a:r>
              <a:rPr lang="ru-RU" sz="2000" dirty="0" err="1" smtClean="0"/>
              <a:t>им.И.А.Крылова</a:t>
            </a:r>
            <a:r>
              <a:rPr lang="ru-RU" sz="2000" dirty="0" smtClean="0"/>
              <a:t>)</a:t>
            </a:r>
            <a:endParaRPr lang="ru-RU" sz="2000" dirty="0"/>
          </a:p>
          <a:p>
            <a:pPr algn="just"/>
            <a:r>
              <a:rPr lang="ru-RU" sz="2000" b="1" i="1" dirty="0" smtClean="0"/>
              <a:t>Лариса Николаевна </a:t>
            </a:r>
            <a:r>
              <a:rPr lang="ru-RU" sz="2000" b="1" i="1" dirty="0" err="1" smtClean="0"/>
              <a:t>Диканенко</a:t>
            </a:r>
            <a:r>
              <a:rPr lang="ru-RU" sz="2000" dirty="0" smtClean="0"/>
              <a:t>, главный библиотекарь информационно-библиографического отдела; </a:t>
            </a:r>
            <a:r>
              <a:rPr lang="ru-RU" sz="2000" b="1" i="1" dirty="0" smtClean="0"/>
              <a:t>Марина Дмитриевна Данилова</a:t>
            </a:r>
            <a:r>
              <a:rPr lang="ru-RU" sz="2000" dirty="0" smtClean="0"/>
              <a:t>, ведущий библиотекарь визит-центра «Ярослав Мудрый» центральной детской библиотеки </a:t>
            </a:r>
            <a:r>
              <a:rPr lang="ru-RU" sz="2000" dirty="0" err="1" smtClean="0"/>
              <a:t>г.Ярославля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3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149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Вебинар «О взаимодействии  публичных библиотек  и библиотек образовательных организаций»</vt:lpstr>
      <vt:lpstr>Концепция развития школьных информационно-библиотечных центров</vt:lpstr>
      <vt:lpstr>Ярославская областная универсальная библиотека им.Н.А.Некрасова</vt:lpstr>
      <vt:lpstr>Областная детская библиотека им.И.А.Крылова</vt:lpstr>
      <vt:lpstr>Централизованная система детских библиотек г.Ярославля</vt:lpstr>
      <vt:lpstr> Наши гости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Светлана Владимировна Успенская</cp:lastModifiedBy>
  <cp:revision>99</cp:revision>
  <dcterms:created xsi:type="dcterms:W3CDTF">2015-05-19T06:32:44Z</dcterms:created>
  <dcterms:modified xsi:type="dcterms:W3CDTF">2016-09-21T11:58:10Z</dcterms:modified>
</cp:coreProperties>
</file>