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2" r:id="rId2"/>
    <p:sldId id="260" r:id="rId3"/>
    <p:sldId id="264" r:id="rId4"/>
    <p:sldId id="265" r:id="rId5"/>
    <p:sldId id="266" r:id="rId6"/>
    <p:sldId id="267" r:id="rId7"/>
  </p:sldIdLst>
  <p:sldSz cx="9144000" cy="6858000" type="screen4x3"/>
  <p:notesSz cx="6797675" cy="9926638"/>
  <p:custDataLst>
    <p:tags r:id="rId10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74A"/>
    <a:srgbClr val="3399FF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84583" autoAdjust="0"/>
  </p:normalViewPr>
  <p:slideViewPr>
    <p:cSldViewPr>
      <p:cViewPr varScale="1">
        <p:scale>
          <a:sx n="97" d="100"/>
          <a:sy n="97" d="100"/>
        </p:scale>
        <p:origin x="162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19.09.2022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381537"/>
            <a:ext cx="6480720" cy="1080120"/>
          </a:xfrm>
        </p:spPr>
        <p:txBody>
          <a:bodyPr/>
          <a:lstStyle>
            <a:lvl1pPr>
              <a:defRPr b="1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69168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idx="1"/>
          </p:nvPr>
        </p:nvSpPr>
        <p:spPr>
          <a:xfrm>
            <a:off x="1835696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1549"/>
            <a:ext cx="734481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1556792"/>
            <a:ext cx="712879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19.09.2022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50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iro.vr.mirapolis.ru/mira/miravr/405755353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повышения профессиональных компетенций специалистов организаций для детей-сирот и детей, оставшихся без попечения родителей</a:t>
            </a:r>
            <a:endParaRPr lang="ru-RU" sz="2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КПК «Воспитательная деятельность в детском доме и школе-интернате»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56 час.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чно-заочные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Сроки: 10.10 – 30.11 2022 г.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Боярова Елена Станиславовна, старший преподаватель 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сопровождения воспитательной работы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ИРО</a:t>
            </a: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91549"/>
            <a:ext cx="7344816" cy="1005203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совершенствование профессиональных компетенций воспитателей детских домов и школ-интернатов по организации воспитательной работы в соответствии с профессиональным стандартом «Специалист в области воспитания»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Модуль 1. Организация воспитательной деятельности в детском доме и школе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–интернате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Тема 1.1.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Входная диагностика.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Планирование и организация воспитательной работы в группе</a:t>
            </a:r>
            <a:r>
              <a:rPr lang="ru-RU" sz="1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Тема 1.2.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dirty="0"/>
              <a:t>Организационно-методическое обеспечение воспитательного процесса в группе обучающихся.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Модуль 2.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Психолого-педагогическое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сопровождение воспитанников детского дома (школы-интерната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dirty="0"/>
              <a:t>Тема 2.1. Создание условий для формирования успешной личности воспитанника детского дома.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dirty="0"/>
              <a:t>Социально-психологические технологии работы с детьми, имеющими </a:t>
            </a:r>
            <a:r>
              <a:rPr lang="ru-RU" sz="1700" dirty="0" err="1"/>
              <a:t>девиантное</a:t>
            </a:r>
            <a:r>
              <a:rPr lang="ru-RU" sz="1700" dirty="0"/>
              <a:t> </a:t>
            </a:r>
            <a:r>
              <a:rPr lang="ru-RU" sz="1700" dirty="0" smtClean="0"/>
              <a:t>поведение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dirty="0"/>
              <a:t>Тема 2.2. </a:t>
            </a:r>
            <a:r>
              <a:rPr lang="ru-RU" sz="1700" dirty="0" smtClean="0"/>
              <a:t>Психологическая </a:t>
            </a:r>
            <a:r>
              <a:rPr lang="ru-RU" sz="1700" dirty="0"/>
              <a:t>безопасность и эмоциональное благополучие участников воспитательного процесса в детском доме и </a:t>
            </a:r>
            <a:r>
              <a:rPr lang="ru-RU" sz="1700" dirty="0" smtClean="0"/>
              <a:t>школе-интернате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dirty="0"/>
              <a:t>Тема 2.3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1700" dirty="0"/>
              <a:t>Психологическая поддержка воспитанников в реализации ими индивидуального маршрута и в жизненном самоопределении.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7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17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ru-RU" sz="2000" dirty="0"/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Организационно-педагогические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программы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Реализация программы повышения квалификации предполагает проведение аудиторных занятий и использование дистанционных образовательных технологий на базе платформы «ЭРА-СКОП».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дистанционном обучении обучающиеся самостоятельно осваивают представленный теоретический материал, выполняют практические работы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Виды, формы и методы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п/п	Наименование модуля, раздела, темы программы 	Форма и метод контроля, наименование контрольного мероприятия 	Вид контроля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Модуль 1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Входная диагностика	Практическая работа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	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 startAt="2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Модуль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Практическая работа	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Выходная диагностика	Зачет по совокупности результатов всех видов контроля, предусмотренных программой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	итоговый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62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04663"/>
            <a:ext cx="7344816" cy="576065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Самостоятельные работы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980728"/>
            <a:ext cx="7128792" cy="525658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Разработка </a:t>
            </a:r>
            <a:r>
              <a:rPr lang="ru-RU" sz="1800" dirty="0"/>
              <a:t>модулей рабочей программы </a:t>
            </a:r>
            <a:r>
              <a:rPr lang="ru-RU" sz="1800" dirty="0" smtClean="0"/>
              <a:t>воспитания.</a:t>
            </a:r>
          </a:p>
          <a:p>
            <a:r>
              <a:rPr lang="ru-RU" sz="1800" dirty="0" smtClean="0"/>
              <a:t>Разработка </a:t>
            </a:r>
            <a:r>
              <a:rPr lang="ru-RU" sz="1800" dirty="0"/>
              <a:t>сценария, программы, положения для творческих мероприятий, экскурсий, конкурсов, праздников в группе </a:t>
            </a:r>
            <a:r>
              <a:rPr lang="ru-RU" sz="1800" dirty="0" smtClean="0"/>
              <a:t>воспитанников.</a:t>
            </a:r>
          </a:p>
          <a:p>
            <a:r>
              <a:rPr lang="ru-RU" sz="1800" dirty="0" smtClean="0"/>
              <a:t>Построение </a:t>
            </a:r>
            <a:r>
              <a:rPr lang="ru-RU" sz="1800" dirty="0"/>
              <a:t>модели профессиональной деятельности воспитателя по созданию психологически безопасной и комфортной среды в детском доме (</a:t>
            </a:r>
            <a:r>
              <a:rPr lang="ru-RU" sz="1800" dirty="0" smtClean="0"/>
              <a:t>школе-интернате).</a:t>
            </a:r>
          </a:p>
          <a:p>
            <a:r>
              <a:rPr lang="ru-RU" sz="1800" dirty="0"/>
              <a:t>Создание и описание практики психолого-педагогического сопровождения воспитанников детского дома (школы-интерната): (сценария мероприятия, программы, проекта, индивидуального </a:t>
            </a:r>
            <a:r>
              <a:rPr lang="ru-RU" sz="1800" dirty="0" smtClean="0"/>
              <a:t>плана </a:t>
            </a:r>
            <a:r>
              <a:rPr lang="ru-RU" sz="1800" dirty="0"/>
              <a:t>воспитанника</a:t>
            </a:r>
            <a:r>
              <a:rPr lang="ru-RU" sz="1800" dirty="0" smtClean="0"/>
              <a:t>).</a:t>
            </a:r>
          </a:p>
          <a:p>
            <a:pPr marL="0" indent="0">
              <a:buNone/>
            </a:pPr>
            <a:r>
              <a:rPr lang="ru-RU" sz="1800" b="1" dirty="0" smtClean="0"/>
              <a:t>Практические работы:</a:t>
            </a:r>
          </a:p>
          <a:p>
            <a:pPr marL="0" indent="0">
              <a:buNone/>
            </a:pPr>
            <a:r>
              <a:rPr lang="ru-RU" sz="1800" dirty="0"/>
              <a:t>Оценка случая, </a:t>
            </a:r>
            <a:r>
              <a:rPr lang="ru-RU" sz="1800" dirty="0" err="1"/>
              <a:t>супервизия</a:t>
            </a:r>
            <a:r>
              <a:rPr lang="ru-RU" sz="1800" dirty="0"/>
              <a:t> психологического </a:t>
            </a:r>
            <a:r>
              <a:rPr lang="ru-RU" sz="1800" dirty="0" smtClean="0"/>
              <a:t>сопровождения: (решение кейсов).</a:t>
            </a:r>
          </a:p>
          <a:p>
            <a:pPr marL="0" indent="0">
              <a:buNone/>
            </a:pPr>
            <a:r>
              <a:rPr lang="ru-RU" sz="1800" dirty="0"/>
              <a:t>Практики воспитательной </a:t>
            </a:r>
            <a:r>
              <a:rPr lang="ru-RU" sz="1800" dirty="0" smtClean="0"/>
              <a:t>работы. Презентация практики.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45913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1"/>
            <a:ext cx="7344816" cy="648073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Вебинары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5696" y="1124744"/>
            <a:ext cx="7128792" cy="5112568"/>
          </a:xfrm>
        </p:spPr>
        <p:txBody>
          <a:bodyPr>
            <a:normAutofit/>
          </a:bodyPr>
          <a:lstStyle/>
          <a:p>
            <a:r>
              <a:rPr lang="ru-RU" sz="2000" dirty="0"/>
              <a:t>Коммуникативная культура педагога </a:t>
            </a:r>
            <a:r>
              <a:rPr lang="ru-RU" sz="2000" dirty="0" smtClean="0"/>
              <a:t>(</a:t>
            </a:r>
            <a:r>
              <a:rPr lang="en-US" sz="2000" dirty="0" smtClean="0"/>
              <a:t> </a:t>
            </a:r>
            <a:r>
              <a:rPr lang="ru-RU" sz="2000" dirty="0" smtClean="0"/>
              <a:t>для </a:t>
            </a:r>
            <a:r>
              <a:rPr lang="ru-RU" sz="2000" dirty="0"/>
              <a:t>специалистов организаций для детей-сирот и детей, оставшихся без попечения родителей</a:t>
            </a:r>
            <a:r>
              <a:rPr lang="ru-RU" sz="2000" dirty="0" smtClean="0"/>
              <a:t>)</a:t>
            </a:r>
          </a:p>
          <a:p>
            <a:pPr marL="0" indent="0">
              <a:buNone/>
            </a:pPr>
            <a:r>
              <a:rPr lang="ru-RU" sz="2000" dirty="0" smtClean="0"/>
              <a:t>10.10 2022 </a:t>
            </a:r>
            <a:r>
              <a:rPr lang="en-US" sz="2000" dirty="0"/>
              <a:t> </a:t>
            </a:r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iro.vr.mirapolis.ru/mira/miravr/4057553531</a:t>
            </a:r>
            <a:r>
              <a:rPr lang="ru-RU" sz="2000" dirty="0" smtClean="0"/>
              <a:t> 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2000" dirty="0" smtClean="0"/>
              <a:t>Организация </a:t>
            </a:r>
            <a:r>
              <a:rPr lang="ru-RU" sz="2000" dirty="0"/>
              <a:t>моделирования воспитательного пространства в группе» </a:t>
            </a:r>
            <a:r>
              <a:rPr lang="ru-RU" sz="2000" dirty="0" smtClean="0"/>
              <a:t>(</a:t>
            </a:r>
            <a:r>
              <a:rPr lang="en-US" sz="2000" dirty="0" smtClean="0"/>
              <a:t> </a:t>
            </a:r>
            <a:r>
              <a:rPr lang="ru-RU" sz="2000" dirty="0" smtClean="0"/>
              <a:t>для </a:t>
            </a:r>
            <a:r>
              <a:rPr lang="ru-RU" sz="2000" dirty="0"/>
              <a:t>специалистов организаций для детей-сирот и детей, оставшихся без попечения </a:t>
            </a:r>
            <a:r>
              <a:rPr lang="ru-RU" sz="2000" dirty="0" smtClean="0"/>
              <a:t>родителей</a:t>
            </a:r>
            <a:r>
              <a:rPr lang="en-US" sz="2000" dirty="0" smtClean="0"/>
              <a:t>)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18.11.2022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34746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692696"/>
            <a:ext cx="7344816" cy="5040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Контакты: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 smtClean="0"/>
              <a:t>Центр сопровождения воспитательной работы</a:t>
            </a:r>
          </a:p>
          <a:p>
            <a:pPr marL="0" indent="0">
              <a:buNone/>
            </a:pPr>
            <a:r>
              <a:rPr lang="ru-RU" sz="2800" dirty="0" smtClean="0"/>
              <a:t> ГАУ ДПО ЯО ИРО (ул. Богдановича, 16)</a:t>
            </a:r>
          </a:p>
          <a:p>
            <a:pPr marL="0" indent="0">
              <a:buNone/>
            </a:pPr>
            <a:r>
              <a:rPr lang="ru-RU" sz="2800" dirty="0" smtClean="0"/>
              <a:t>8(4852)230814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email</a:t>
            </a:r>
            <a:r>
              <a:rPr lang="ru-RU" sz="2800" dirty="0" smtClean="0"/>
              <a:t>: </a:t>
            </a:r>
            <a:r>
              <a:rPr lang="en-US" sz="2800" dirty="0" smtClean="0"/>
              <a:t>helena_boyar@mail.ru</a:t>
            </a:r>
            <a:endParaRPr lang="ru-RU" sz="2800" dirty="0" smtClean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</a:t>
            </a:r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Спасибо </a:t>
            </a:r>
            <a:r>
              <a:rPr lang="ru-RU" sz="2800" dirty="0"/>
              <a:t>за сотрудничество !</a:t>
            </a:r>
          </a:p>
        </p:txBody>
      </p:sp>
    </p:spTree>
    <p:extLst>
      <p:ext uri="{BB962C8B-B14F-4D97-AF65-F5344CB8AC3E}">
        <p14:creationId xmlns:p14="http://schemas.microsoft.com/office/powerpoint/2010/main" val="420796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89349b58fffd5f83e90af27c5ff1f6fe37289f"/>
</p:tagLst>
</file>

<file path=ppt/theme/theme1.xml><?xml version="1.0" encoding="utf-8"?>
<a:theme xmlns:a="http://schemas.openxmlformats.org/drawingml/2006/main" name="Тема Office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447</Words>
  <Application>Microsoft Office PowerPoint</Application>
  <PresentationFormat>Экран (4:3)</PresentationFormat>
  <Paragraphs>68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Тема Office</vt:lpstr>
      <vt:lpstr>Вопросы повышения профессиональных компетенций специалистов организаций для детей-сирот и детей, оставшихся без попечения родителей</vt:lpstr>
      <vt:lpstr> Цель: совершенствование профессиональных компетенций воспитателей детских домов и школ-интернатов по организации воспитательной работы в соответствии с профессиональным стандартом «Специалист в области воспитания» </vt:lpstr>
      <vt:lpstr>Организационно-педагогические условия реализации программы</vt:lpstr>
      <vt:lpstr>Самостоятельные работы</vt:lpstr>
      <vt:lpstr>Вебинары</vt:lpstr>
      <vt:lpstr>Контакты: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Синие боковые стороны</dc:title>
  <dc:creator>obstinate</dc:creator>
  <dc:description>Шаблон презентации с сайта https://presentation-creation.ru/</dc:description>
  <cp:lastModifiedBy>Елена Станиславовна Боярова</cp:lastModifiedBy>
  <cp:revision>1266</cp:revision>
  <cp:lastPrinted>2021-10-25T06:41:25Z</cp:lastPrinted>
  <dcterms:created xsi:type="dcterms:W3CDTF">2018-02-25T09:09:03Z</dcterms:created>
  <dcterms:modified xsi:type="dcterms:W3CDTF">2022-09-19T09:14:23Z</dcterms:modified>
</cp:coreProperties>
</file>