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2667-B259-41E0-9E5A-34780B49D11A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117-0648-4B43-8D0C-BAABC6A1B65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2667-B259-41E0-9E5A-34780B49D11A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117-0648-4B43-8D0C-BAABC6A1B6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2667-B259-41E0-9E5A-34780B49D11A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117-0648-4B43-8D0C-BAABC6A1B6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2667-B259-41E0-9E5A-34780B49D11A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117-0648-4B43-8D0C-BAABC6A1B6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2667-B259-41E0-9E5A-34780B49D11A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117-0648-4B43-8D0C-BAABC6A1B6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2667-B259-41E0-9E5A-34780B49D11A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117-0648-4B43-8D0C-BAABC6A1B6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2667-B259-41E0-9E5A-34780B49D11A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117-0648-4B43-8D0C-BAABC6A1B65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2667-B259-41E0-9E5A-34780B49D11A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117-0648-4B43-8D0C-BAABC6A1B6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2667-B259-41E0-9E5A-34780B49D11A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117-0648-4B43-8D0C-BAABC6A1B6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2667-B259-41E0-9E5A-34780B49D11A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117-0648-4B43-8D0C-BAABC6A1B6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2667-B259-41E0-9E5A-34780B49D11A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117-0648-4B43-8D0C-BAABC6A1B65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372667-B259-41E0-9E5A-34780B49D11A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FDA117-0648-4B43-8D0C-BAABC6A1B6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culture.ru/images/244e9308-5f7d-5e06-8ded-5699d8a0e77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27000">
              <a:schemeClr val="accent1">
                <a:alpha val="46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756" y="3140968"/>
            <a:ext cx="8937732" cy="231091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«Экологическое воспитание в условиях детского дома»</a:t>
            </a: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9584" y="5444094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Составители: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Северова Елена Юрьевна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Савинова Ирина Сергеевна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60648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учреждение для детей-сирот, детей оставшихся без попечения родителей Первомайский детский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top-fon.com/uploads/posts/2023-01/1674789024_top-fon-com-p-fon-dlya-prezentatsii-listya-zelenie-19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1484784"/>
            <a:ext cx="74888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 доме есть живой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 – иллюстрированный материал;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игры;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литература;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опытов;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видеопроектор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57827"/>
            <a:ext cx="914762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 программы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89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like.net/uploads/posts/2022-12/1672030458_3-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2622" y="0"/>
            <a:ext cx="917662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764704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6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top-fon.com/uploads/posts/2023-01/1674789024_top-fon-com-p-fon-dlya-prezentatsii-listya-zelenie-19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63" y="0"/>
            <a:ext cx="9147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692696"/>
            <a:ext cx="864096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 маленького деревца, еле поднявшегося над землей, заботливый садовник укрепляет корень, от мощности, которого зависит жизнь растения на протяжении нескольких десятилетий, так и воспитатель должен заботиться о воспитании у своих детей чувств безграничной любви к Родине. Воспитание этих качеств начинается с того времени, когда ребенок начинает видеть, познавать, оценивать окружающий мир.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20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22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p-fon.com/uploads/posts/2023-01/1674789024_top-fon-com-p-fon-dlya-prezentatsii-listya-zelenie-19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5" y="0"/>
            <a:ext cx="9147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0573" y="2492896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у воспитанников о предметах и явлениях природы.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воспитанников навыков правильного поведения в природной и социальной среде.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 детей желания изучать, рационально использовать и сохранять  природу.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исследовательской и опытнической деятельности.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26532"/>
            <a:ext cx="9144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программы: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9103" y="1340768"/>
            <a:ext cx="8640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экологической культуры и ответственного отношения к природе у воспитанников.</a:t>
            </a:r>
          </a:p>
        </p:txBody>
      </p:sp>
    </p:spTree>
    <p:extLst>
      <p:ext uri="{BB962C8B-B14F-4D97-AF65-F5344CB8AC3E}">
        <p14:creationId xmlns:p14="http://schemas.microsoft.com/office/powerpoint/2010/main" val="179185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op-fon.com/uploads/posts/2023-01/1674789024_top-fon-com-p-fon-dlya-prezentatsii-listya-zelenie-19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5" y="0"/>
            <a:ext cx="9147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88840"/>
            <a:ext cx="8352928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учёта возрастных особенностей детей;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индивидуальности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вариативности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комфортности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доступности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систематичности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25" y="908720"/>
            <a:ext cx="914762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4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op-fon.com/uploads/posts/2023-01/1674789024_top-fon-com-p-fon-dlya-prezentatsii-listya-zelenie-19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5" y="0"/>
            <a:ext cx="9147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625" y="908720"/>
            <a:ext cx="914762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1443841"/>
            <a:ext cx="860444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Повысится уровень знаний воспитанников о природе.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научатся видеть уникальность и красоту окружающего мира, анализировать свою деятельность, преображать природу.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Произойдут позитивные изменения в отношении к природе, к своему дому, родному краю.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Повысится экологическая культура каждого воспитанника и всего коллектива группы-семьи.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Приобретут навыки исследовательской и опытнической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167085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op-fon.com/uploads/posts/2023-01/1674789024_top-fon-com-p-fon-dlya-prezentatsii-listya-zelenie-19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5" y="0"/>
            <a:ext cx="9147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626" y="505952"/>
            <a:ext cx="914762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072043"/>
            <a:ext cx="4246659" cy="507831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различные биоценозы (луг, поле, река и т.д.) в разные сезоны;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 за пределы детского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–экспедиции;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территории парка;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 экологической тропинке»;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доброты, беседы – размышления;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016" y="1077126"/>
            <a:ext cx="4320480" cy="507831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экскурсий, прогулок, организационной деятельности воспитанников на занятиях в повседневной жизни, в игровой деятельности (дидактические, имитационные, соревновательные, игры –путешествия и т.д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природоведческой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сказки;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уголке природы, на участке в дома и парке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37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op-fon.com/uploads/posts/2023-01/1674789024_top-fon-com-p-fon-dlya-prezentatsii-listya-zelenie-19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63" y="0"/>
            <a:ext cx="9147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626" y="505952"/>
            <a:ext cx="914762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119675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познаем природу»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3668" y="2090172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в живом уголке.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«Растения - хищники. Растения паразиты»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рецепты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296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top-fon.com/uploads/posts/2023-01/1674789024_top-fon-com-p-fon-dlya-prezentatsii-listya-zelenie-19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1196751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друзья природы»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26" y="505952"/>
            <a:ext cx="914762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276872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«Заповедные территории»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вечер «Поэты о природе…».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«Птичья столовая»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путешествие  «Вдоль берега реки Учи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в живом уголке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97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top-fon.com/uploads/posts/2023-01/1674789024_top-fon-com-p-fon-dlya-prezentatsii-listya-zelenie-19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63" y="0"/>
            <a:ext cx="9147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626" y="505952"/>
            <a:ext cx="914762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1340767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охраняем природу»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459504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«Наш дом и двор».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десанты по благоустройству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в живом уголке.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22176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149</TotalTime>
  <Words>464</Words>
  <Application>Microsoft Office PowerPoint</Application>
  <PresentationFormat>Экран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Рабочая программа «Экологическое воспитание в условиях детского дома»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Рабочая программа «Экологическое воспитание в условиях детского дома»</dc:title>
  <dc:creator>admin</dc:creator>
  <cp:lastModifiedBy>admin</cp:lastModifiedBy>
  <cp:revision>13</cp:revision>
  <dcterms:created xsi:type="dcterms:W3CDTF">2023-03-23T06:23:40Z</dcterms:created>
  <dcterms:modified xsi:type="dcterms:W3CDTF">2023-03-26T14:03:36Z</dcterms:modified>
</cp:coreProperties>
</file>