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4" r:id="rId2"/>
    <p:sldId id="342" r:id="rId3"/>
    <p:sldId id="442" r:id="rId4"/>
    <p:sldId id="450" r:id="rId5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9999"/>
    <a:srgbClr val="FFFFFF"/>
    <a:srgbClr val="FFC000"/>
    <a:srgbClr val="005000"/>
    <a:srgbClr val="FFCCFF"/>
    <a:srgbClr val="DDDDDD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52" autoAdjust="0"/>
  </p:normalViewPr>
  <p:slideViewPr>
    <p:cSldViewPr>
      <p:cViewPr varScale="1">
        <p:scale>
          <a:sx n="56" d="100"/>
          <a:sy n="56" d="100"/>
        </p:scale>
        <p:origin x="-566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CBEAFF-36D4-4DC5-A64D-B9F07B0D670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3AA62-318F-453B-A5BB-42A473FD7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473D-8E61-48A5-8885-98894B14B4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2824-2079-423D-9C32-49B399F129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3F3A-9CCD-421B-8F78-0C953A18E3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A719-688A-4347-8138-0ED1EB9E6C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3CEA-5E0D-4BAE-A3DE-B6FD1B4309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6553-276E-4AE5-A22B-FBD6D1B191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4D5B-E602-4003-883D-99D7054742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25B9-B2BB-4D0D-BCCC-597F1B96C5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2342-D97C-47AA-9466-386A48C9F4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1905-63AF-4735-A87C-D44434143D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EE77B-4407-4130-8278-D7DF2D4968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590E561A-76D1-48B9-BFE0-CA85279B8F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325" y="5229225"/>
            <a:ext cx="9504363" cy="109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3300"/>
                </a:solidFill>
                <a:latin typeface="Times New Roman" pitchFamily="18" charset="0"/>
              </a:rPr>
              <a:t>Вишнякова Екатерина Анатольевна, </a:t>
            </a:r>
            <a:endParaRPr lang="ru-RU" sz="2400" b="1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заведующий кафедрой специальной педагогики и социальной работы </a:t>
            </a:r>
          </a:p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ГАУДПО ЛО «Институт развития образования»</a:t>
            </a:r>
            <a:r>
              <a:rPr lang="ru-RU" sz="2000" b="1">
                <a:solidFill>
                  <a:srgbClr val="003300"/>
                </a:solidFill>
              </a:rPr>
              <a:t>, </a:t>
            </a:r>
            <a:r>
              <a:rPr lang="ru-RU" b="1">
                <a:solidFill>
                  <a:srgbClr val="003300"/>
                </a:solidFill>
              </a:rPr>
              <a:t>к.п.н.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230188"/>
            <a:ext cx="322738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766763" y="2078038"/>
            <a:ext cx="9617075" cy="2546350"/>
          </a:xfrm>
          <a:prstGeom prst="snip1Rect">
            <a:avLst/>
          </a:prstGeom>
          <a:solidFill>
            <a:schemeClr val="accent6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5000"/>
                </a:solidFill>
              </a:rPr>
              <a:t>Организация процесса оказания ранней помощи ребенку и всесторонней поддержки семьи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761933" y="5392798"/>
            <a:ext cx="1097375" cy="1103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560496" y="2211298"/>
            <a:ext cx="1158340" cy="1140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612217" y="3775781"/>
            <a:ext cx="1192585" cy="1192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512796" y="415968"/>
            <a:ext cx="1133954" cy="1133954"/>
          </a:xfrm>
          <a:prstGeom prst="rect">
            <a:avLst/>
          </a:prstGeom>
        </p:spPr>
      </p:pic>
      <p:pic>
        <p:nvPicPr>
          <p:cNvPr id="14345" name="Picture 2" descr="http://gidroremont.ru/wp-content/uploads/2015/04/lipetskaya-obl-gidroremo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" y="123825"/>
            <a:ext cx="1803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5048" y="0"/>
            <a:ext cx="2604567" cy="6858000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5957888"/>
            <a:ext cx="127793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0" name="Rectangle 150"/>
          <p:cNvSpPr>
            <a:spLocks noChangeArrowheads="1"/>
          </p:cNvSpPr>
          <p:nvPr/>
        </p:nvSpPr>
        <p:spPr bwMode="auto">
          <a:xfrm>
            <a:off x="2782888" y="1557338"/>
            <a:ext cx="7993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Общая заболеваемость всех групп детского населения на 1000 детей</a:t>
            </a:r>
            <a:endParaRPr lang="ru-RU">
              <a:solidFill>
                <a:srgbClr val="000000"/>
              </a:solidFill>
            </a:endParaRP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за 2017–2019 гг. по Липецкой области и РФ</a:t>
            </a:r>
            <a:endParaRPr lang="ru-RU">
              <a:solidFill>
                <a:srgbClr val="000000"/>
              </a:solidFill>
            </a:endParaRPr>
          </a:p>
          <a:p>
            <a:pPr algn="ctr" eaLnBrk="0" hangingPunct="0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0780" name="Group 300"/>
          <p:cNvGraphicFramePr>
            <a:graphicFrameLocks noGrp="1"/>
          </p:cNvGraphicFramePr>
          <p:nvPr/>
        </p:nvGraphicFramePr>
        <p:xfrm>
          <a:off x="1919288" y="2852738"/>
          <a:ext cx="8929687" cy="2738437"/>
        </p:xfrm>
        <a:graphic>
          <a:graphicData uri="http://schemas.openxmlformats.org/drawingml/2006/table">
            <a:tbl>
              <a:tblPr/>
              <a:tblGrid>
                <a:gridCol w="3811587"/>
                <a:gridCol w="1123950"/>
                <a:gridCol w="874713"/>
                <a:gridCol w="1123950"/>
                <a:gridCol w="874712"/>
                <a:gridCol w="1120775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Категории детей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61A2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Новорожденные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первого года жизни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5048" y="0"/>
            <a:ext cx="2604567" cy="6858000"/>
          </a:xfr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6143625"/>
            <a:ext cx="12779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t="16780" r="1830" b="8322"/>
          <a:stretch>
            <a:fillRect/>
          </a:stretch>
        </p:blipFill>
        <p:spPr bwMode="auto">
          <a:xfrm>
            <a:off x="5448300" y="188913"/>
            <a:ext cx="61896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 l="19215" t="17238" r="19159" b="14374"/>
          <a:stretch>
            <a:fillRect/>
          </a:stretch>
        </p:blipFill>
        <p:spPr bwMode="auto">
          <a:xfrm>
            <a:off x="217488" y="2211388"/>
            <a:ext cx="47990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/>
          <a:srcRect l="28880" t="16780" r="7513" b="8322"/>
          <a:stretch>
            <a:fillRect/>
          </a:stretch>
        </p:blipFill>
        <p:spPr bwMode="auto">
          <a:xfrm>
            <a:off x="5448300" y="3028950"/>
            <a:ext cx="633571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230188"/>
            <a:ext cx="322738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1487488" y="2078038"/>
            <a:ext cx="8896350" cy="2546350"/>
          </a:xfrm>
          <a:prstGeom prst="snip1Rect">
            <a:avLst/>
          </a:prstGeom>
          <a:solidFill>
            <a:schemeClr val="accent6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003300"/>
                </a:solidFill>
                <a:latin typeface="Times New Roman" pitchFamily="18" charset="0"/>
              </a:rPr>
              <a:t>Кафедра специальной педагогики и социальной работы </a:t>
            </a:r>
          </a:p>
          <a:p>
            <a:pPr algn="ctr">
              <a:defRPr/>
            </a:pPr>
            <a:endParaRPr lang="ru-RU" sz="4000" b="1">
              <a:solidFill>
                <a:srgbClr val="005000"/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rgbClr val="005000"/>
                </a:solidFill>
              </a:rPr>
              <a:t>8(4742)32-94-72</a:t>
            </a:r>
          </a:p>
          <a:p>
            <a:pPr algn="ctr">
              <a:defRPr/>
            </a:pPr>
            <a:endParaRPr lang="ru-RU" sz="4000" b="1">
              <a:solidFill>
                <a:srgbClr val="005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761933" y="5392798"/>
            <a:ext cx="1097375" cy="1103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560496" y="2211298"/>
            <a:ext cx="1158340" cy="1140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612217" y="3775781"/>
            <a:ext cx="1192585" cy="1192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512796" y="415968"/>
            <a:ext cx="1133954" cy="1133954"/>
          </a:xfrm>
          <a:prstGeom prst="rect">
            <a:avLst/>
          </a:prstGeom>
        </p:spPr>
      </p:pic>
      <p:pic>
        <p:nvPicPr>
          <p:cNvPr id="45064" name="Picture 2" descr="http://gidroremont.ru/wp-content/uploads/2015/04/lipetskaya-obl-gidroremon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" y="123825"/>
            <a:ext cx="1803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0013" y="5067300"/>
            <a:ext cx="60483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7335</TotalTime>
  <Words>77</Words>
  <Application>Microsoft Office PowerPoint</Application>
  <PresentationFormat>Произвольный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Diseño predeterminado</vt:lpstr>
      <vt:lpstr>Слайд 1</vt:lpstr>
      <vt:lpstr>Слайд 2</vt:lpstr>
      <vt:lpstr>Слайд 3</vt:lpstr>
      <vt:lpstr>Слайд 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Вишнякова Е. А</cp:lastModifiedBy>
  <cp:revision>1014</cp:revision>
  <dcterms:created xsi:type="dcterms:W3CDTF">2010-05-23T14:28:12Z</dcterms:created>
  <dcterms:modified xsi:type="dcterms:W3CDTF">2020-04-22T20:04:55Z</dcterms:modified>
</cp:coreProperties>
</file>