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4" r:id="rId2"/>
    <p:sldId id="256" r:id="rId3"/>
    <p:sldId id="257" r:id="rId4"/>
    <p:sldId id="258" r:id="rId5"/>
    <p:sldId id="282" r:id="rId6"/>
    <p:sldId id="272" r:id="rId7"/>
    <p:sldId id="283" r:id="rId8"/>
    <p:sldId id="269" r:id="rId9"/>
    <p:sldId id="268" r:id="rId10"/>
    <p:sldId id="274" r:id="rId11"/>
    <p:sldId id="262" r:id="rId12"/>
    <p:sldId id="263" r:id="rId13"/>
    <p:sldId id="264" r:id="rId14"/>
    <p:sldId id="285" r:id="rId15"/>
    <p:sldId id="279" r:id="rId16"/>
    <p:sldId id="270" r:id="rId17"/>
    <p:sldId id="271" r:id="rId18"/>
    <p:sldId id="266" r:id="rId19"/>
    <p:sldId id="280" r:id="rId20"/>
    <p:sldId id="267" r:id="rId21"/>
    <p:sldId id="281" r:id="rId22"/>
    <p:sldId id="286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720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8147-4A3C-4C90-8DBC-19E8273767F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C44B-508B-4C22-B9C0-8DAA5A163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8147-4A3C-4C90-8DBC-19E8273767F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C44B-508B-4C22-B9C0-8DAA5A163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8147-4A3C-4C90-8DBC-19E8273767F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C44B-508B-4C22-B9C0-8DAA5A163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8147-4A3C-4C90-8DBC-19E8273767F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C44B-508B-4C22-B9C0-8DAA5A163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8147-4A3C-4C90-8DBC-19E8273767F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C44B-508B-4C22-B9C0-8DAA5A163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8147-4A3C-4C90-8DBC-19E8273767F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C44B-508B-4C22-B9C0-8DAA5A163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8147-4A3C-4C90-8DBC-19E8273767F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C44B-508B-4C22-B9C0-8DAA5A163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8147-4A3C-4C90-8DBC-19E8273767F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C44B-508B-4C22-B9C0-8DAA5A163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8147-4A3C-4C90-8DBC-19E8273767F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C44B-508B-4C22-B9C0-8DAA5A163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8147-4A3C-4C90-8DBC-19E8273767F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C44B-508B-4C22-B9C0-8DAA5A163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8147-4A3C-4C90-8DBC-19E8273767F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C44B-508B-4C22-B9C0-8DAA5A163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08147-4A3C-4C90-8DBC-19E8273767F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2C44B-508B-4C22-B9C0-8DAA5A163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www.edu.yar.ru/sir/image.php?image=/7a0yOJ17eDhce5cA.jpg&amp;width=80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audio" Target="file:///C:\Users\&#1050;&#1086;&#1084;&#1087;\Desktop\&#1064;&#1057;&#1050;\&#1086;&#1073;&#1088;&#1077;&#1079;&#1082;&#1072;%20wav.mp3" TargetMode="External"/><Relationship Id="rId1" Type="http://schemas.openxmlformats.org/officeDocument/2006/relationships/audio" Target="file:///C:\Users\&#1050;&#1086;&#1084;&#1087;\Desktop\&#1064;&#1057;&#1050;\(mp3cut.foxcom.su)&#1044;&#1051;&#1071;%20&#1087;&#1088;&#1077;&#1079;.mp3" TargetMode="Externa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4.pn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76310s020.edusite.ru/" TargetMode="External"/><Relationship Id="rId4" Type="http://schemas.openxmlformats.org/officeDocument/2006/relationships/hyperlink" Target="mailto:obrpokrovschool@yandex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li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142976" y="116632"/>
            <a:ext cx="7632848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44827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Региональный конкурс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«Лучший сельский школьный спортивный клуб Ярославской области - 2017»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872808" cy="309634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Школьный спортивный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 «Олимп»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Покровская ООШ</a:t>
            </a:r>
          </a:p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Рыбинский муниципальный район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сентября 2017 года</a:t>
            </a:r>
          </a:p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li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000100" y="0"/>
            <a:ext cx="7632848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7645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спортивных соревнованиях различного уровня среди образовательных организаций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Президентские состязания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357818" cy="29131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2015 год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региональный этап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Президентских состязаний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место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команда  спортивного клуба «Олимп»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Родители\Desktop\Новая папка\P119046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64504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Родители\Desktop\Новая папка\P119048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Родители\Documents\фото 9 класс\IMGL614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786190"/>
            <a:ext cx="424847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787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спортивных соревнованиях различного уровня среди образовательных организаций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9512" y="1052736"/>
          <a:ext cx="8784976" cy="3184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09"/>
                <a:gridCol w="3478323"/>
                <a:gridCol w="1584176"/>
                <a:gridCol w="1080120"/>
                <a:gridCol w="1198721"/>
                <a:gridCol w="1033527"/>
              </a:tblGrid>
              <a:tr h="439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название соревнований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дата проведения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участников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Проект «Бегом по Золотому кольцу»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Рыбинский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полумарафон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«Великий хлебный путь»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Российский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27.08.2016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«Мини – футбол в школу»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09.11.2016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место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Чемпионат школьной баскетбольной лиги «КЭС – БАСКЕТ»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14.12.2016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Детско-юношеская военно-спортивная игра «Победа»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27.04.2017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место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Легкоатлетическая эстафета, посвященная Дню Победы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08.05.2017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 место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 descr="C:\Users\Родители\Desktop\Новая папка\07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429027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Родители\Desktop\фото с телефона\IMG_20170903_11353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307411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li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000100" y="0"/>
            <a:ext cx="7632848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50106"/>
          </a:xfrm>
        </p:spPr>
        <p:txBody>
          <a:bodyPr>
            <a:no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проведение спортивных, физкультурных и оздоровительных мероприятий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C:\Users\Родители\Desktop\Новая папка\DSCN3449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214422"/>
            <a:ext cx="3439047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J:\Новая папка (2)\P116039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142984"/>
            <a:ext cx="3571900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Родители\Desktop\Конкурс ШСК\дни здоровья\день здоровья февраль\конкурс плакатов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3436958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C:\Users\Родители\Desktop\Новая папка\DSCN3449.JPG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857628"/>
            <a:ext cx="3439047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li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000100" y="0"/>
            <a:ext cx="7632848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 и спорта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Родители\Desktop\фото с телефона\IMG_20170904_1250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744416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Родители\Desktop\Новая папка\P119028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384376" cy="285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Родители\Desktop\Новая папка\P120004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" name="Picture 1" descr="C:\Users\Родители\Desktop\Новая папка\IMG_097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503999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li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000100" y="0"/>
            <a:ext cx="7632848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Дни здоровья и спорта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J:\Новая папка (2)\IMG_5087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0324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J:\Новая папка (2)\IMG_497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40151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J:\Новая папка (2)\IMG_487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887344" cy="278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Родители\Desktop\Конкурс ШСК\дни здоровья\АПРЕЛЬ\Веселая эстафета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53650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15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li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000100" y="0"/>
            <a:ext cx="7632848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 и спорта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Родители\Documents\фото 9 класс\P120007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40050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Родители\Documents\фото 9 класс\P119024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10445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Родители\Documents\победа\DSC_188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17646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Родители\Desktop\Конкурс ШСК\дни здоровья\день здоровья февраль\прыжки через канат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97487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Родители\Desktop\ГТО_значки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580" y="1988840"/>
            <a:ext cx="64294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физкультурно-спортивной работы 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749636" cy="2016224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проведение спортивных, физкультурных и оздоровительных мероприятий  по  реализации  Всероссийского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спортивного комплекса «Готов к труду и обороне» (ГТО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14338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2016 – 2017 учебный год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87, 6 %  -  мониторинг физической подготовленности обучающихся и тестирования по комплексу ГТО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45,7%  -  результат  на бронзовый, серебряный и золотой знаки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li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000100" y="0"/>
            <a:ext cx="7632848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Фестивали ГТО (школьный этап)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C:\Users\Родители\Desktop\Новая папка\WP_20170518_10_24_18_Pro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17646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Родители\Desktop\Новая папка\SAM_376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96044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Родители\Desktop\Новая папка\IMG_20170921_13274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1764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Родители\Desktop\фото гто\P119042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03244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li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755576" y="0"/>
            <a:ext cx="7632848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униципальный Фестиваль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ГТО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Родители\Desktop\Новая папка\Соревнования Веселые старты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39604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Родители\Desktop\Новая папка\Команда Покровской школы-победитель Фестиваля ГТО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35597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Родители\Desktop\Новая папка\Конкурс рисунков на асфальте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785926"/>
            <a:ext cx="382714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6016" y="5085184"/>
            <a:ext cx="371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33,3%  обучающихся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836712"/>
            <a:ext cx="31278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 выбираю ГТО»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li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000100" y="0"/>
            <a:ext cx="7632848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региональных конкурсах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496"/>
            <a:ext cx="33627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edu.yar.ru/sir/image.php?image=/7a0yOJ17eDhce5cA.jpg&amp;width=300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71480"/>
            <a:ext cx="371534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57554" y="3429000"/>
            <a:ext cx="5786446" cy="2843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</a:p>
          <a:p>
            <a:pPr algn="ctr">
              <a:lnSpc>
                <a:spcPct val="114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Региональный этап Летнего фестиваля Всероссийского физкультурно-спортивного комплекса «Готов к труду и обороне» (ГТО) </a:t>
            </a:r>
          </a:p>
          <a:p>
            <a:pPr algn="ctr">
              <a:lnSpc>
                <a:spcPct val="114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Творческая часть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04"/>
            <a:ext cx="5429256" cy="221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</a:p>
          <a:p>
            <a:pPr algn="ctr">
              <a:lnSpc>
                <a:spcPct val="114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«Лучшая образовательная организация по внедрению комплекса ГТО»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limp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325738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715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Покровская основная общеобразовательная школа Рыбинского муниципального района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Школьный спортивный клуб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«Олимп»</a:t>
            </a:r>
          </a:p>
          <a:p>
            <a:pPr algn="ctr"/>
            <a:r>
              <a:rPr lang="ru-RU" sz="1600" b="1" i="1" dirty="0" smtClean="0"/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2014 год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«Пусть пламя «Олимпа» ярче горит,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Наше единство всегда победит!»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li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827584" y="0"/>
            <a:ext cx="7632848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Поощрение обучающихся, добившихся высоких показателей в физкультурно-спортивной работе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Родители\Desktop\фото с телефона\IMG_20170903_09220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817" y="1268760"/>
            <a:ext cx="295718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Родители\Desktop\Новая папка\DSC0067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6724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Родители\Desktop\Новая папка\DSC0065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53650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98072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Рыбинский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полумарафон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"Великий хлебный путь»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Ярославский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полумарафон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«Золотое кольцо»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013176"/>
            <a:ext cx="500404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 лыжного спорта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Демино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Комп\Desktop\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794755" cy="6165304"/>
          </a:xfrm>
          <a:prstGeom prst="rect">
            <a:avLst/>
          </a:prstGeom>
          <a:noFill/>
        </p:spPr>
      </p:pic>
      <p:pic>
        <p:nvPicPr>
          <p:cNvPr id="3" name="Picture 2" descr="C:\Users\Комп\Desktop\Безымянны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496" y="2562918"/>
            <a:ext cx="4536504" cy="42950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80478" y="476672"/>
            <a:ext cx="3263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страницам школьного сайта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(mp3cut.foxcom.su)ДЛЯ пре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021288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Комп\Desktop\зарядка\IMG_48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60695" cy="6858000"/>
          </a:xfrm>
          <a:prstGeom prst="rect">
            <a:avLst/>
          </a:prstGeom>
          <a:noFill/>
        </p:spPr>
      </p:pic>
      <p:pic>
        <p:nvPicPr>
          <p:cNvPr id="1027" name="Picture 3" descr="C:\Users\Комп\Desktop\зарядка\IMG_48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</p:spPr>
      </p:pic>
      <p:pic>
        <p:nvPicPr>
          <p:cNvPr id="1028" name="Picture 4" descr="C:\Users\Комп\Desktop\зарядка\IMG_483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  <p:pic>
        <p:nvPicPr>
          <p:cNvPr id="1029" name="Picture 5" descr="C:\Users\Комп\Desktop\зарядка\IMG_483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188624" cy="7564969"/>
          </a:xfrm>
          <a:prstGeom prst="rect">
            <a:avLst/>
          </a:prstGeom>
          <a:noFill/>
        </p:spPr>
      </p:pic>
      <p:pic>
        <p:nvPicPr>
          <p:cNvPr id="1030" name="Picture 6" descr="C:\Users\Комп\Desktop\зарядка\IMG_484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332640" cy="6888427"/>
          </a:xfrm>
          <a:prstGeom prst="rect">
            <a:avLst/>
          </a:prstGeom>
          <a:noFill/>
        </p:spPr>
      </p:pic>
      <p:pic>
        <p:nvPicPr>
          <p:cNvPr id="1031" name="Picture 7" descr="C:\Users\Комп\Desktop\зарядка\IMG_484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332640" cy="6888427"/>
          </a:xfrm>
          <a:prstGeom prst="rect">
            <a:avLst/>
          </a:prstGeom>
          <a:noFill/>
        </p:spPr>
      </p:pic>
      <p:pic>
        <p:nvPicPr>
          <p:cNvPr id="1032" name="Picture 8" descr="C:\Users\Комп\Desktop\зарядка\IMG_4849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  <p:pic>
        <p:nvPicPr>
          <p:cNvPr id="1033" name="Picture 9" descr="C:\Users\Комп\Desktop\зарядка\IMG_4851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76656" cy="6984437"/>
          </a:xfrm>
          <a:prstGeom prst="rect">
            <a:avLst/>
          </a:prstGeom>
          <a:noFill/>
        </p:spPr>
      </p:pic>
      <p:pic>
        <p:nvPicPr>
          <p:cNvPr id="1034" name="Picture 10" descr="C:\Users\Комп\Desktop\зарядка\IMG_4860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6696" cy="7224464"/>
          </a:xfrm>
          <a:prstGeom prst="rect">
            <a:avLst/>
          </a:prstGeom>
          <a:noFill/>
        </p:spPr>
      </p:pic>
      <p:pic>
        <p:nvPicPr>
          <p:cNvPr id="1035" name="Picture 11" descr="C:\Users\Комп\Desktop\зарядка\IMG_4870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52720" cy="7368480"/>
          </a:xfrm>
          <a:prstGeom prst="rect">
            <a:avLst/>
          </a:prstGeom>
          <a:noFill/>
        </p:spPr>
      </p:pic>
      <p:pic>
        <p:nvPicPr>
          <p:cNvPr id="13" name="обрезка wav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59832" y="260648"/>
            <a:ext cx="450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учителей и родителей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МОУ покровская ООШ\Desktop\ЗАГРУЗКИ\11967130194754643b814097.13183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411760" y="1196752"/>
            <a:ext cx="3709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7" name="Рисунок 6" descr="olimp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317626" cy="2232248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7504" y="2286000"/>
          <a:ext cx="8750807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272"/>
                <a:gridCol w="630253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152973 Ярославская область</a:t>
                      </a: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Рыбинский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Покровский сельский округ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пос. Искра Октября,  ул. Молодёжная, д. 36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(4855) 23 – 61 – 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электронная почта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obrpokrovschool@yandex.ru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сайта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www.76310s020.edusite.ru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6" name="TextBox 11"/>
          <p:cNvSpPr txBox="1">
            <a:spLocks noChangeArrowheads="1"/>
          </p:cNvSpPr>
          <p:nvPr/>
        </p:nvSpPr>
        <p:spPr bwMode="auto">
          <a:xfrm>
            <a:off x="1907704" y="332656"/>
            <a:ext cx="48370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li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142976" y="116632"/>
            <a:ext cx="7632848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4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Члены спортивного клуба «Олимп»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911741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добровольное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общественное объединение обучающихся, учителей, родителей, выпускников, способствующее развитию физической культуры, спорта и туризма в школе</a:t>
            </a:r>
          </a:p>
        </p:txBody>
      </p:sp>
      <p:pic>
        <p:nvPicPr>
          <p:cNvPr id="4" name="Рисунок 3" descr="J:\Новая папка (2)\IMG_472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634928" cy="2549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pp.userapi.com/c637931/v637931699/372a4/BNwJEqPDdQ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403244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pp.userapi.com/c638623/v638623699/1dee5/v283sXBQdoI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211" y="2132856"/>
            <a:ext cx="3328789" cy="248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li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142976" y="116632"/>
            <a:ext cx="7632848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600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Организационная структура спортивного клуба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136904" cy="4007251"/>
          </a:xfr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  клуба – учитель физической культуры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Алексеева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Валерьевна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Высший орган самоуправления –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Совет  клуба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  за  деятельностью   спортивного  клуба – директор школы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Калмыкова Ольга Николаевна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Родители\Desktop\Новая папка\IMG_20170921_11075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40060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oli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511152" y="0"/>
            <a:ext cx="7632848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9286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команд по различным видам спорта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Капитаны команд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Родители\Desktop\Новая папка\IMG_20170921_110815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231850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Родители\Desktop\Новая папка\IMG_20170921_11082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857232"/>
            <a:ext cx="228197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Родители\Desktop\Новая папка\IMG_20170921_11083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785794"/>
            <a:ext cx="234548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Родители\Desktop\Новая папка\IMG_20170921_11093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571876"/>
            <a:ext cx="259228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Родители\Desktop\Новая папка\IMG_20170921_13231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257403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Родители\Desktop\Новая папка\IMG_20170921_132337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01008"/>
            <a:ext cx="240144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14282" y="2786058"/>
            <a:ext cx="2095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Леднев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Дмитрий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спортивные игры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2857496"/>
            <a:ext cx="2780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Матвеева Ксения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туризм, легкая атлетика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0826" y="2786058"/>
            <a:ext cx="2295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Голоулин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Артем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настольный теннис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5929330"/>
            <a:ext cx="2073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Соколова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Карина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лыжные гонки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6000768"/>
            <a:ext cx="2408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Богданов Владислав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шахматы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5929330"/>
            <a:ext cx="1933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Заонегин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Денис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li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071538" y="0"/>
            <a:ext cx="7632848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8496944" cy="534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МУК Покровский центр досуга 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Спортивная школа Рыбинского муниципального района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учреждение дополнительного образования центр творчества и развития "Город мастеров" Рыбинского муниципального района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МАУ СШОР «Темп» плавательный бассейн города Рыбинска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Спортивная школа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Переборец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города Рыбинска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«Социальное агентство молодежи» Рыбинского  муниципального района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li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000100" y="0"/>
            <a:ext cx="7632848" cy="6741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Волонтёрский отряд «Вектор помощи»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5112568" cy="592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«Идём дорогою добра»</a:t>
            </a:r>
          </a:p>
        </p:txBody>
      </p:sp>
      <p:pic>
        <p:nvPicPr>
          <p:cNvPr id="4" name="Рисунок 3" descr="https://pp.userapi.com/c638017/v638017699/39dce/S96PZCT0BaQ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428736"/>
            <a:ext cx="3960440" cy="241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pp.userapi.com/c639221/v639221699/1f970/rQsQi9NCRsc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587" y="500042"/>
            <a:ext cx="357341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yarregion.ru/depts/socdem/newsPics/2016-07-08%D0%94%D0%BE%D0%B1%D1%80%D0%BE%D0%B2%D0%BE%D0%BB%D1%8C%D1%86%D1%8B%20%D0%B4%D0%B5%D1%82%D1%8F%D0%BC/_w/1_JPG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38884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29058" y="4000504"/>
            <a:ext cx="52149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организации и проведении спортивных мероприятий различного уровня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школьных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поселковых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региональных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работы школьного спортивного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клуба на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785794"/>
          <a:ext cx="9144001" cy="5750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4573"/>
                <a:gridCol w="6496104"/>
                <a:gridCol w="149332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День здоровья. Спорт против терроризма! В память о жертвах террористического акта в Беслане. Турнир по футболу.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4 – 9 классы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Туристический слет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 – 9 классы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День здоровья. Осенний фестиваль ГТО. Мониторинг по сдаче  норм ВФСК «ГТО»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ступени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 – 9 классы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День здоровья «Муравейник»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– 9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Лыжный поход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 – 6 классы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Зимний фестиваль ГТО. Мониторинг по сдаче  норм ВФСК «ГТО»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ступени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 – 9 классы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День здоровья «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Ушаковские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баталии»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– 9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День здоровья «Веселая спартакиада»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– 4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Дню здоровья «Зажигаем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витаминно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, ярко, весело, спортивно!» (традиционное мероприятие)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 – 9 классы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День здоровья. Весенний Фестиваль ГТО. Мониторинг по сдаче  норм ВФСК «ГТО» </a:t>
                      </a: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 ступени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 – 9 классы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Фестиваль ГТО (муниципальный)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 – 9 классы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Родители\Desktop\i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401801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48464" cy="939784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спортивных соревнованиях различного уровня среди образовательных организаций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Президентские спортивные игры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9" y="1357298"/>
          <a:ext cx="8858281" cy="29711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27135"/>
                <a:gridCol w="2373262"/>
                <a:gridCol w="2000264"/>
                <a:gridCol w="1507463"/>
                <a:gridCol w="1265469"/>
                <a:gridCol w="1084688"/>
              </a:tblGrid>
              <a:tr h="746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название соревнований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участников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Русская лапта»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21.09.2016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Легкая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атлетика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12.10.2016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Шахматы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29.10.2016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«Настольный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теннис»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26.10.2016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«Лыжные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гонки»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22.02.2017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«Футбол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24.05.2017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4429132"/>
            <a:ext cx="61436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год</a:t>
            </a:r>
          </a:p>
          <a:p>
            <a:pPr algn="ctr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муниципальный этап</a:t>
            </a:r>
            <a:b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Президентских спортивных игр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место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спортсмены Покровской школы </a:t>
            </a:r>
            <a:b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796</Words>
  <Application>Microsoft Office PowerPoint</Application>
  <PresentationFormat>Экран (4:3)</PresentationFormat>
  <Paragraphs>227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Региональный конкурс  «Лучший сельский школьный спортивный клуб Ярославской области - 2017»</vt:lpstr>
      <vt:lpstr>муниципальное общеобразовательное учреждение Покровская основная общеобразовательная школа Рыбинского муниципального района </vt:lpstr>
      <vt:lpstr>Члены спортивного клуба «Олимп»</vt:lpstr>
      <vt:lpstr>Организационная структура спортивного клуба </vt:lpstr>
      <vt:lpstr>Формирование команд по различным видам спорта Капитаны команд</vt:lpstr>
      <vt:lpstr>Социальные партнеры</vt:lpstr>
      <vt:lpstr>Волонтёрский отряд «Вектор помощи»</vt:lpstr>
      <vt:lpstr>План  работы школьного спортивного клуба на  2017-2018 учебный год </vt:lpstr>
      <vt:lpstr>Участие в спортивных соревнованиях различного уровня среди образовательных организаций Президентские спортивные игры</vt:lpstr>
      <vt:lpstr>Участие в спортивных соревнованиях различного уровня среди образовательных организаций Президентские состязания</vt:lpstr>
      <vt:lpstr>Участие в спортивных соревнованиях различного уровня среди образовательных организаций</vt:lpstr>
      <vt:lpstr>   Организация и проведение спортивных, физкультурных и оздоровительных мероприятий  в школе    </vt:lpstr>
      <vt:lpstr>Дни здоровья и спорта</vt:lpstr>
      <vt:lpstr>Дни здоровья и спорта</vt:lpstr>
      <vt:lpstr>Дни здоровья и спорта</vt:lpstr>
      <vt:lpstr>Организация физкультурно-спортивной работы  </vt:lpstr>
      <vt:lpstr>Фестивали ГТО (школьный этап)</vt:lpstr>
      <vt:lpstr>Муниципальный Фестиваль ГТО</vt:lpstr>
      <vt:lpstr>Участие в региональных конкурсах  </vt:lpstr>
      <vt:lpstr>Поощрение обучающихся, добившихся высоких показателей в физкультурно-спортивной работе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Школа-ад</dc:title>
  <dc:creator>Школа</dc:creator>
  <cp:lastModifiedBy>Наталья Николаевна Новикова</cp:lastModifiedBy>
  <cp:revision>111</cp:revision>
  <dcterms:created xsi:type="dcterms:W3CDTF">2017-09-20T11:26:06Z</dcterms:created>
  <dcterms:modified xsi:type="dcterms:W3CDTF">2017-11-07T08:48:48Z</dcterms:modified>
</cp:coreProperties>
</file>