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00" r:id="rId3"/>
    <p:sldId id="288" r:id="rId4"/>
    <p:sldId id="264" r:id="rId5"/>
    <p:sldId id="301" r:id="rId6"/>
    <p:sldId id="302" r:id="rId7"/>
    <p:sldId id="305" r:id="rId8"/>
    <p:sldId id="267" r:id="rId9"/>
    <p:sldId id="304" r:id="rId10"/>
    <p:sldId id="308" r:id="rId11"/>
    <p:sldId id="299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70E59-8C7B-48E2-9D37-FFE275E97D28}" type="doc">
      <dgm:prSet loTypeId="urn:microsoft.com/office/officeart/2005/8/layout/vList4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036B2E-84A4-4921-BDE8-CCBB7E76F26E}">
      <dgm:prSet phldrT="[Текст]" custT="1"/>
      <dgm:spPr/>
      <dgm:t>
        <a:bodyPr/>
        <a:lstStyle/>
        <a:p>
          <a:r>
            <a:rPr lang="ru-RU" sz="2000" i="0" dirty="0" smtClean="0">
              <a:solidFill>
                <a:srgbClr val="002060"/>
              </a:solidFill>
              <a:latin typeface="Arial Narrow" pitchFamily="34" charset="0"/>
            </a:rPr>
            <a:t>Педагогический коллектив</a:t>
          </a:r>
        </a:p>
        <a:p>
          <a:r>
            <a:rPr lang="ru-RU" sz="2000" i="1" dirty="0" smtClean="0">
              <a:latin typeface="Arial Narrow" pitchFamily="34" charset="0"/>
            </a:rPr>
            <a:t> </a:t>
          </a:r>
          <a:endParaRPr lang="ru-RU" sz="1600" i="1" dirty="0" smtClean="0">
            <a:latin typeface="Arial Narrow" pitchFamily="34" charset="0"/>
          </a:endParaRPr>
        </a:p>
      </dgm:t>
    </dgm:pt>
    <dgm:pt modelId="{BF13893E-BFC8-47C0-B2DE-9C8D38A92F2F}" type="parTrans" cxnId="{CFB334CB-3DDD-41CC-994F-84E004F66DC2}">
      <dgm:prSet/>
      <dgm:spPr/>
      <dgm:t>
        <a:bodyPr/>
        <a:lstStyle/>
        <a:p>
          <a:endParaRPr lang="ru-RU"/>
        </a:p>
      </dgm:t>
    </dgm:pt>
    <dgm:pt modelId="{23AC6B37-EEF5-4FF5-A31D-695994B581B5}" type="sibTrans" cxnId="{CFB334CB-3DDD-41CC-994F-84E004F66DC2}">
      <dgm:prSet/>
      <dgm:spPr/>
      <dgm:t>
        <a:bodyPr/>
        <a:lstStyle/>
        <a:p>
          <a:endParaRPr lang="ru-RU"/>
        </a:p>
      </dgm:t>
    </dgm:pt>
    <dgm:pt modelId="{3E010099-2081-4A40-A4F1-1E2B9C16A242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800" b="0" dirty="0" smtClean="0"/>
        </a:p>
        <a:p>
          <a:pPr>
            <a:spcAft>
              <a:spcPct val="35000"/>
            </a:spcAft>
          </a:pPr>
          <a:endParaRPr lang="ru-RU" sz="1800" b="0" i="0" dirty="0" smtClean="0"/>
        </a:p>
        <a:p>
          <a:r>
            <a:rPr lang="ru-RU" sz="2000" b="0" i="0" dirty="0" smtClean="0">
              <a:solidFill>
                <a:srgbClr val="002060"/>
              </a:solidFill>
              <a:latin typeface="Arial Narrow" pitchFamily="34" charset="0"/>
            </a:rPr>
            <a:t>Учащиеся школы и города </a:t>
          </a:r>
        </a:p>
        <a:p>
          <a:pPr>
            <a:spcAft>
              <a:spcPct val="35000"/>
            </a:spcAft>
          </a:pPr>
          <a:r>
            <a:rPr lang="ru-RU" sz="1200" dirty="0" smtClean="0"/>
            <a:t> </a:t>
          </a:r>
        </a:p>
        <a:p>
          <a:pPr>
            <a:spcAft>
              <a:spcPct val="35000"/>
            </a:spcAft>
          </a:pPr>
          <a:endParaRPr lang="ru-RU" sz="1000" dirty="0" smtClean="0"/>
        </a:p>
        <a:p>
          <a:pPr>
            <a:spcAft>
              <a:spcPct val="35000"/>
            </a:spcAft>
          </a:pPr>
          <a:endParaRPr lang="ru-RU" sz="1000" dirty="0"/>
        </a:p>
      </dgm:t>
    </dgm:pt>
    <dgm:pt modelId="{2AA6A217-0253-47BF-ABF9-7CC1473AA8A7}" type="parTrans" cxnId="{950CAF95-90CB-4B07-904D-7FF650E84822}">
      <dgm:prSet/>
      <dgm:spPr/>
      <dgm:t>
        <a:bodyPr/>
        <a:lstStyle/>
        <a:p>
          <a:endParaRPr lang="ru-RU"/>
        </a:p>
      </dgm:t>
    </dgm:pt>
    <dgm:pt modelId="{A7D590EC-32E7-4CF7-8B21-FF96048294E7}" type="sibTrans" cxnId="{950CAF95-90CB-4B07-904D-7FF650E84822}">
      <dgm:prSet/>
      <dgm:spPr/>
      <dgm:t>
        <a:bodyPr/>
        <a:lstStyle/>
        <a:p>
          <a:endParaRPr lang="ru-RU"/>
        </a:p>
      </dgm:t>
    </dgm:pt>
    <dgm:pt modelId="{4A664578-5C2E-4314-9E64-F366C52DF4E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0" dirty="0" smtClean="0">
              <a:solidFill>
                <a:srgbClr val="002060"/>
              </a:solidFill>
              <a:latin typeface="Arial Narrow" pitchFamily="34" charset="0"/>
            </a:rPr>
            <a:t>Родители</a:t>
          </a: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6C800D5E-3105-445B-87FA-FFB199882F36}" type="sibTrans" cxnId="{104CE252-3EA8-45F6-86C9-E4C91892F862}">
      <dgm:prSet/>
      <dgm:spPr/>
      <dgm:t>
        <a:bodyPr/>
        <a:lstStyle/>
        <a:p>
          <a:endParaRPr lang="ru-RU"/>
        </a:p>
      </dgm:t>
    </dgm:pt>
    <dgm:pt modelId="{D819BD07-0FDE-44F6-878C-B61834FD4778}" type="parTrans" cxnId="{104CE252-3EA8-45F6-86C9-E4C91892F862}">
      <dgm:prSet/>
      <dgm:spPr/>
      <dgm:t>
        <a:bodyPr/>
        <a:lstStyle/>
        <a:p>
          <a:endParaRPr lang="ru-RU"/>
        </a:p>
      </dgm:t>
    </dgm:pt>
    <dgm:pt modelId="{808D95A8-A562-46A2-9A91-899699FC4331}">
      <dgm:prSet phldrT="[Текст]" custT="1"/>
      <dgm:spPr/>
      <dgm:t>
        <a:bodyPr/>
        <a:lstStyle/>
        <a:p>
          <a:r>
            <a:rPr lang="ru-RU" sz="2000" i="0" dirty="0" smtClean="0">
              <a:solidFill>
                <a:srgbClr val="002060"/>
              </a:solidFill>
              <a:latin typeface="Arial Narrow" pitchFamily="34" charset="0"/>
            </a:rPr>
            <a:t>Педагог-психолог и  специалисты медицинских учреждений</a:t>
          </a:r>
          <a:endParaRPr lang="ru-RU" sz="2000" i="0" dirty="0">
            <a:solidFill>
              <a:srgbClr val="002060"/>
            </a:solidFill>
            <a:latin typeface="Arial Narrow" pitchFamily="34" charset="0"/>
          </a:endParaRPr>
        </a:p>
      </dgm:t>
    </dgm:pt>
    <dgm:pt modelId="{BD9C6D0B-5F27-41D4-A116-C4A5F5F48070}" type="parTrans" cxnId="{D835335F-1753-4964-B907-DC63B97FEE15}">
      <dgm:prSet/>
      <dgm:spPr/>
      <dgm:t>
        <a:bodyPr/>
        <a:lstStyle/>
        <a:p>
          <a:endParaRPr lang="ru-RU"/>
        </a:p>
      </dgm:t>
    </dgm:pt>
    <dgm:pt modelId="{4B2EB6E5-FA49-4AC9-AACF-FBAEB1BE1994}" type="sibTrans" cxnId="{D835335F-1753-4964-B907-DC63B97FEE15}">
      <dgm:prSet/>
      <dgm:spPr/>
      <dgm:t>
        <a:bodyPr/>
        <a:lstStyle/>
        <a:p>
          <a:endParaRPr lang="ru-RU"/>
        </a:p>
      </dgm:t>
    </dgm:pt>
    <dgm:pt modelId="{48CF858F-63A5-4439-B153-D2D62CACAE3E}">
      <dgm:prSet phldrT="[Текст]" custT="1"/>
      <dgm:spPr/>
      <dgm:t>
        <a:bodyPr/>
        <a:lstStyle/>
        <a:p>
          <a:endParaRPr lang="ru-RU" sz="1800" i="0" dirty="0" smtClean="0">
            <a:solidFill>
              <a:srgbClr val="002060"/>
            </a:solidFill>
            <a:latin typeface="Arial Narrow" pitchFamily="34" charset="0"/>
          </a:endParaRPr>
        </a:p>
        <a:p>
          <a:endParaRPr lang="ru-RU" sz="1800" i="0" dirty="0" smtClean="0">
            <a:solidFill>
              <a:srgbClr val="002060"/>
            </a:solidFill>
            <a:latin typeface="Arial Narrow" pitchFamily="34" charset="0"/>
          </a:endParaRPr>
        </a:p>
        <a:p>
          <a:r>
            <a:rPr lang="ru-RU" sz="2000" i="0" dirty="0" smtClean="0">
              <a:solidFill>
                <a:srgbClr val="002060"/>
              </a:solidFill>
              <a:latin typeface="Arial Narrow" pitchFamily="34" charset="0"/>
            </a:rPr>
            <a:t>Педагоги дополнительного образования </a:t>
          </a:r>
        </a:p>
        <a:p>
          <a:r>
            <a:rPr lang="ru-RU" sz="2000" i="0" dirty="0" smtClean="0">
              <a:solidFill>
                <a:srgbClr val="002060"/>
              </a:solidFill>
              <a:latin typeface="Arial Narrow" pitchFamily="34" charset="0"/>
            </a:rPr>
            <a:t>Социальные партнёры</a:t>
          </a:r>
        </a:p>
        <a:p>
          <a:endParaRPr lang="ru-RU" sz="2000" i="1" dirty="0" smtClean="0">
            <a:latin typeface="Arial Narrow" pitchFamily="34" charset="0"/>
          </a:endParaRPr>
        </a:p>
        <a:p>
          <a:endParaRPr lang="ru-RU" sz="2000" dirty="0" smtClean="0"/>
        </a:p>
      </dgm:t>
    </dgm:pt>
    <dgm:pt modelId="{1B6BEC41-406A-4D94-9BB4-284DC69C7A17}" type="sibTrans" cxnId="{00E7883B-1029-487B-9FB9-10528C5EA7B6}">
      <dgm:prSet/>
      <dgm:spPr/>
      <dgm:t>
        <a:bodyPr/>
        <a:lstStyle/>
        <a:p>
          <a:endParaRPr lang="ru-RU"/>
        </a:p>
      </dgm:t>
    </dgm:pt>
    <dgm:pt modelId="{C8BE166C-00C1-41FE-8114-50847AC7CAD0}" type="parTrans" cxnId="{00E7883B-1029-487B-9FB9-10528C5EA7B6}">
      <dgm:prSet/>
      <dgm:spPr/>
      <dgm:t>
        <a:bodyPr/>
        <a:lstStyle/>
        <a:p>
          <a:endParaRPr lang="ru-RU"/>
        </a:p>
      </dgm:t>
    </dgm:pt>
    <dgm:pt modelId="{B5F7B48B-36D4-4EF2-9980-389F768232D3}" type="pres">
      <dgm:prSet presAssocID="{BB470E59-8C7B-48E2-9D37-FFE275E97D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53D69-B90D-46A5-855F-8763A18075EC}" type="pres">
      <dgm:prSet presAssocID="{7B036B2E-84A4-4921-BDE8-CCBB7E76F26E}" presName="comp" presStyleCnt="0"/>
      <dgm:spPr/>
    </dgm:pt>
    <dgm:pt modelId="{47A66989-5FAF-4614-B17C-E2721287CDF8}" type="pres">
      <dgm:prSet presAssocID="{7B036B2E-84A4-4921-BDE8-CCBB7E76F26E}" presName="box" presStyleLbl="node1" presStyleIdx="0" presStyleCnt="5"/>
      <dgm:spPr/>
      <dgm:t>
        <a:bodyPr/>
        <a:lstStyle/>
        <a:p>
          <a:endParaRPr lang="ru-RU"/>
        </a:p>
      </dgm:t>
    </dgm:pt>
    <dgm:pt modelId="{4FA3CA4D-0FAE-4CEE-B218-0A6AF2C7411E}" type="pres">
      <dgm:prSet presAssocID="{7B036B2E-84A4-4921-BDE8-CCBB7E76F26E}" presName="img" presStyleLbl="fgImgPlace1" presStyleIdx="0" presStyleCnt="5" custScaleX="101433" custScaleY="10570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51D22E-E86D-4983-930C-5C94ABAA0004}" type="pres">
      <dgm:prSet presAssocID="{7B036B2E-84A4-4921-BDE8-CCBB7E76F2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F0E95-057A-4095-8A21-66E5CB9496B7}" type="pres">
      <dgm:prSet presAssocID="{23AC6B37-EEF5-4FF5-A31D-695994B581B5}" presName="spacer" presStyleCnt="0"/>
      <dgm:spPr/>
    </dgm:pt>
    <dgm:pt modelId="{71261C9F-2263-43E0-BA32-33535F5CD972}" type="pres">
      <dgm:prSet presAssocID="{3E010099-2081-4A40-A4F1-1E2B9C16A242}" presName="comp" presStyleCnt="0"/>
      <dgm:spPr/>
    </dgm:pt>
    <dgm:pt modelId="{EBE8B1FC-387E-46C0-A067-819EE01845E7}" type="pres">
      <dgm:prSet presAssocID="{3E010099-2081-4A40-A4F1-1E2B9C16A242}" presName="box" presStyleLbl="node1" presStyleIdx="1" presStyleCnt="5"/>
      <dgm:spPr/>
      <dgm:t>
        <a:bodyPr/>
        <a:lstStyle/>
        <a:p>
          <a:endParaRPr lang="ru-RU"/>
        </a:p>
      </dgm:t>
    </dgm:pt>
    <dgm:pt modelId="{ED717988-FC16-4C03-9BA3-CF9729F1C791}" type="pres">
      <dgm:prSet presAssocID="{3E010099-2081-4A40-A4F1-1E2B9C16A242}" presName="img" presStyleLbl="fgImgPlace1" presStyleIdx="1" presStyleCnt="5" custLinFactNeighborX="-2023" custLinFactNeighborY="-525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079F14-4874-447D-8DD6-33A982AFE902}" type="pres">
      <dgm:prSet presAssocID="{3E010099-2081-4A40-A4F1-1E2B9C16A24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26BB8-9B27-44DD-B19E-D9DB535ADF21}" type="pres">
      <dgm:prSet presAssocID="{A7D590EC-32E7-4CF7-8B21-FF96048294E7}" presName="spacer" presStyleCnt="0"/>
      <dgm:spPr/>
    </dgm:pt>
    <dgm:pt modelId="{0FB22CCB-CE29-4F08-9D40-207F0DD7587D}" type="pres">
      <dgm:prSet presAssocID="{4A664578-5C2E-4314-9E64-F366C52DF4E8}" presName="comp" presStyleCnt="0"/>
      <dgm:spPr/>
    </dgm:pt>
    <dgm:pt modelId="{92C31115-6E52-4A5B-9393-59D1FBC594C3}" type="pres">
      <dgm:prSet presAssocID="{4A664578-5C2E-4314-9E64-F366C52DF4E8}" presName="box" presStyleLbl="node1" presStyleIdx="2" presStyleCnt="5"/>
      <dgm:spPr/>
      <dgm:t>
        <a:bodyPr/>
        <a:lstStyle/>
        <a:p>
          <a:endParaRPr lang="ru-RU"/>
        </a:p>
      </dgm:t>
    </dgm:pt>
    <dgm:pt modelId="{3C1EE015-A819-47D8-8BFB-7DA66400E31C}" type="pres">
      <dgm:prSet presAssocID="{4A664578-5C2E-4314-9E64-F366C52DF4E8}" presName="img" presStyleLbl="fgImgPlace1" presStyleIdx="2" presStyleCnt="5" custScaleX="101433" custScaleY="11625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9D3F3A-382F-4356-AD43-A83E9D5C4C99}" type="pres">
      <dgm:prSet presAssocID="{4A664578-5C2E-4314-9E64-F366C52DF4E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CED4A-E03A-4993-9345-6EBF3053AE9E}" type="pres">
      <dgm:prSet presAssocID="{6C800D5E-3105-445B-87FA-FFB199882F36}" presName="spacer" presStyleCnt="0"/>
      <dgm:spPr/>
    </dgm:pt>
    <dgm:pt modelId="{446FD53A-C518-474E-AF55-595B70D4D926}" type="pres">
      <dgm:prSet presAssocID="{48CF858F-63A5-4439-B153-D2D62CACAE3E}" presName="comp" presStyleCnt="0"/>
      <dgm:spPr/>
    </dgm:pt>
    <dgm:pt modelId="{A080122D-2255-432E-99E8-B3FE6C7C3A7F}" type="pres">
      <dgm:prSet presAssocID="{48CF858F-63A5-4439-B153-D2D62CACAE3E}" presName="box" presStyleLbl="node1" presStyleIdx="3" presStyleCnt="5"/>
      <dgm:spPr/>
      <dgm:t>
        <a:bodyPr/>
        <a:lstStyle/>
        <a:p>
          <a:endParaRPr lang="ru-RU"/>
        </a:p>
      </dgm:t>
    </dgm:pt>
    <dgm:pt modelId="{2D291174-FD99-42E4-A98D-38ABE996153E}" type="pres">
      <dgm:prSet presAssocID="{48CF858F-63A5-4439-B153-D2D62CACAE3E}" presName="img" presStyleLbl="fgImgPlace1" presStyleIdx="3" presStyleCnt="5" custScaleX="104047" custScaleY="11144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2551AF-B5B2-4AF2-BB70-8DC1C8ADB289}" type="pres">
      <dgm:prSet presAssocID="{48CF858F-63A5-4439-B153-D2D62CACAE3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6E084-6690-4CD0-BBDD-A1807B9B404C}" type="pres">
      <dgm:prSet presAssocID="{1B6BEC41-406A-4D94-9BB4-284DC69C7A17}" presName="spacer" presStyleCnt="0"/>
      <dgm:spPr/>
    </dgm:pt>
    <dgm:pt modelId="{F6FA1214-FE22-46A4-AE9C-FA18C7CB13AB}" type="pres">
      <dgm:prSet presAssocID="{808D95A8-A562-46A2-9A91-899699FC4331}" presName="comp" presStyleCnt="0"/>
      <dgm:spPr/>
    </dgm:pt>
    <dgm:pt modelId="{DF082ACD-1123-4782-83D2-E47A2D4BDFB2}" type="pres">
      <dgm:prSet presAssocID="{808D95A8-A562-46A2-9A91-899699FC4331}" presName="box" presStyleLbl="node1" presStyleIdx="4" presStyleCnt="5"/>
      <dgm:spPr/>
      <dgm:t>
        <a:bodyPr/>
        <a:lstStyle/>
        <a:p>
          <a:endParaRPr lang="ru-RU"/>
        </a:p>
      </dgm:t>
    </dgm:pt>
    <dgm:pt modelId="{D259D5C5-A509-43BF-8900-110A00ECAC3E}" type="pres">
      <dgm:prSet presAssocID="{808D95A8-A562-46A2-9A91-899699FC4331}" presName="img" presStyleLbl="fgImgPlace1" presStyleIdx="4" presStyleCnt="5" custScaleX="96413" custScaleY="98533" custLinFactNeighborX="2510" custLinFactNeighborY="404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0AA0D8-88D5-4033-892B-5A9DB51EE7EE}" type="pres">
      <dgm:prSet presAssocID="{808D95A8-A562-46A2-9A91-899699FC433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334CB-3DDD-41CC-994F-84E004F66DC2}" srcId="{BB470E59-8C7B-48E2-9D37-FFE275E97D28}" destId="{7B036B2E-84A4-4921-BDE8-CCBB7E76F26E}" srcOrd="0" destOrd="0" parTransId="{BF13893E-BFC8-47C0-B2DE-9C8D38A92F2F}" sibTransId="{23AC6B37-EEF5-4FF5-A31D-695994B581B5}"/>
    <dgm:cxn modelId="{BA86200B-B571-47BF-AB8E-940D253466E9}" type="presOf" srcId="{7B036B2E-84A4-4921-BDE8-CCBB7E76F26E}" destId="{BA51D22E-E86D-4983-930C-5C94ABAA0004}" srcOrd="1" destOrd="0" presId="urn:microsoft.com/office/officeart/2005/8/layout/vList4#2"/>
    <dgm:cxn modelId="{C7318A90-42A7-4B84-9CF5-EF791EBFC912}" type="presOf" srcId="{808D95A8-A562-46A2-9A91-899699FC4331}" destId="{DF082ACD-1123-4782-83D2-E47A2D4BDFB2}" srcOrd="0" destOrd="0" presId="urn:microsoft.com/office/officeart/2005/8/layout/vList4#2"/>
    <dgm:cxn modelId="{104CE252-3EA8-45F6-86C9-E4C91892F862}" srcId="{BB470E59-8C7B-48E2-9D37-FFE275E97D28}" destId="{4A664578-5C2E-4314-9E64-F366C52DF4E8}" srcOrd="2" destOrd="0" parTransId="{D819BD07-0FDE-44F6-878C-B61834FD4778}" sibTransId="{6C800D5E-3105-445B-87FA-FFB199882F36}"/>
    <dgm:cxn modelId="{950CAF95-90CB-4B07-904D-7FF650E84822}" srcId="{BB470E59-8C7B-48E2-9D37-FFE275E97D28}" destId="{3E010099-2081-4A40-A4F1-1E2B9C16A242}" srcOrd="1" destOrd="0" parTransId="{2AA6A217-0253-47BF-ABF9-7CC1473AA8A7}" sibTransId="{A7D590EC-32E7-4CF7-8B21-FF96048294E7}"/>
    <dgm:cxn modelId="{901E3942-F7AF-4287-8941-8797783E3B75}" type="presOf" srcId="{3E010099-2081-4A40-A4F1-1E2B9C16A242}" destId="{EBE8B1FC-387E-46C0-A067-819EE01845E7}" srcOrd="0" destOrd="0" presId="urn:microsoft.com/office/officeart/2005/8/layout/vList4#2"/>
    <dgm:cxn modelId="{2E0C67D1-DCB0-4CF0-983B-84E92802BB8D}" type="presOf" srcId="{7B036B2E-84A4-4921-BDE8-CCBB7E76F26E}" destId="{47A66989-5FAF-4614-B17C-E2721287CDF8}" srcOrd="0" destOrd="0" presId="urn:microsoft.com/office/officeart/2005/8/layout/vList4#2"/>
    <dgm:cxn modelId="{7A794DDC-04A7-41A1-BA04-63DFDC9AF938}" type="presOf" srcId="{48CF858F-63A5-4439-B153-D2D62CACAE3E}" destId="{072551AF-B5B2-4AF2-BB70-8DC1C8ADB289}" srcOrd="1" destOrd="0" presId="urn:microsoft.com/office/officeart/2005/8/layout/vList4#2"/>
    <dgm:cxn modelId="{DDB86B20-8807-4F63-B057-8F0A14F0FE32}" type="presOf" srcId="{4A664578-5C2E-4314-9E64-F366C52DF4E8}" destId="{92C31115-6E52-4A5B-9393-59D1FBC594C3}" srcOrd="0" destOrd="0" presId="urn:microsoft.com/office/officeart/2005/8/layout/vList4#2"/>
    <dgm:cxn modelId="{307275CC-6103-4A5E-ADE5-322681EE6D4D}" type="presOf" srcId="{808D95A8-A562-46A2-9A91-899699FC4331}" destId="{3C0AA0D8-88D5-4033-892B-5A9DB51EE7EE}" srcOrd="1" destOrd="0" presId="urn:microsoft.com/office/officeart/2005/8/layout/vList4#2"/>
    <dgm:cxn modelId="{BC359963-169A-43C0-9F7B-01A45E7BF119}" type="presOf" srcId="{48CF858F-63A5-4439-B153-D2D62CACAE3E}" destId="{A080122D-2255-432E-99E8-B3FE6C7C3A7F}" srcOrd="0" destOrd="0" presId="urn:microsoft.com/office/officeart/2005/8/layout/vList4#2"/>
    <dgm:cxn modelId="{D835335F-1753-4964-B907-DC63B97FEE15}" srcId="{BB470E59-8C7B-48E2-9D37-FFE275E97D28}" destId="{808D95A8-A562-46A2-9A91-899699FC4331}" srcOrd="4" destOrd="0" parTransId="{BD9C6D0B-5F27-41D4-A116-C4A5F5F48070}" sibTransId="{4B2EB6E5-FA49-4AC9-AACF-FBAEB1BE1994}"/>
    <dgm:cxn modelId="{5A0DC2EE-0CC1-4FC5-98B2-E31669F41F25}" type="presOf" srcId="{BB470E59-8C7B-48E2-9D37-FFE275E97D28}" destId="{B5F7B48B-36D4-4EF2-9980-389F768232D3}" srcOrd="0" destOrd="0" presId="urn:microsoft.com/office/officeart/2005/8/layout/vList4#2"/>
    <dgm:cxn modelId="{00E7883B-1029-487B-9FB9-10528C5EA7B6}" srcId="{BB470E59-8C7B-48E2-9D37-FFE275E97D28}" destId="{48CF858F-63A5-4439-B153-D2D62CACAE3E}" srcOrd="3" destOrd="0" parTransId="{C8BE166C-00C1-41FE-8114-50847AC7CAD0}" sibTransId="{1B6BEC41-406A-4D94-9BB4-284DC69C7A17}"/>
    <dgm:cxn modelId="{62BAE943-2E97-4596-88FB-3792195676F5}" type="presOf" srcId="{4A664578-5C2E-4314-9E64-F366C52DF4E8}" destId="{CF9D3F3A-382F-4356-AD43-A83E9D5C4C99}" srcOrd="1" destOrd="0" presId="urn:microsoft.com/office/officeart/2005/8/layout/vList4#2"/>
    <dgm:cxn modelId="{C888933B-111C-4954-9B01-1DEB412DBECB}" type="presOf" srcId="{3E010099-2081-4A40-A4F1-1E2B9C16A242}" destId="{A3079F14-4874-447D-8DD6-33A982AFE902}" srcOrd="1" destOrd="0" presId="urn:microsoft.com/office/officeart/2005/8/layout/vList4#2"/>
    <dgm:cxn modelId="{F8D1EBA9-2DE4-4643-9194-3A4E9B1DB093}" type="presParOf" srcId="{B5F7B48B-36D4-4EF2-9980-389F768232D3}" destId="{4A553D69-B90D-46A5-855F-8763A18075EC}" srcOrd="0" destOrd="0" presId="urn:microsoft.com/office/officeart/2005/8/layout/vList4#2"/>
    <dgm:cxn modelId="{A3EAF5C9-5094-47B2-900B-11EE82D710AA}" type="presParOf" srcId="{4A553D69-B90D-46A5-855F-8763A18075EC}" destId="{47A66989-5FAF-4614-B17C-E2721287CDF8}" srcOrd="0" destOrd="0" presId="urn:microsoft.com/office/officeart/2005/8/layout/vList4#2"/>
    <dgm:cxn modelId="{0D2CA851-C459-42C5-B947-C65CE4B888A8}" type="presParOf" srcId="{4A553D69-B90D-46A5-855F-8763A18075EC}" destId="{4FA3CA4D-0FAE-4CEE-B218-0A6AF2C7411E}" srcOrd="1" destOrd="0" presId="urn:microsoft.com/office/officeart/2005/8/layout/vList4#2"/>
    <dgm:cxn modelId="{28C7BB9F-E275-48A7-A1F4-6FC60A44BFDD}" type="presParOf" srcId="{4A553D69-B90D-46A5-855F-8763A18075EC}" destId="{BA51D22E-E86D-4983-930C-5C94ABAA0004}" srcOrd="2" destOrd="0" presId="urn:microsoft.com/office/officeart/2005/8/layout/vList4#2"/>
    <dgm:cxn modelId="{EC680CA2-E4A6-47A7-8225-7CF8FCDA231F}" type="presParOf" srcId="{B5F7B48B-36D4-4EF2-9980-389F768232D3}" destId="{109F0E95-057A-4095-8A21-66E5CB9496B7}" srcOrd="1" destOrd="0" presId="urn:microsoft.com/office/officeart/2005/8/layout/vList4#2"/>
    <dgm:cxn modelId="{6C38C6D1-18AE-47F7-AB5A-6F83318DAC12}" type="presParOf" srcId="{B5F7B48B-36D4-4EF2-9980-389F768232D3}" destId="{71261C9F-2263-43E0-BA32-33535F5CD972}" srcOrd="2" destOrd="0" presId="urn:microsoft.com/office/officeart/2005/8/layout/vList4#2"/>
    <dgm:cxn modelId="{535C85C3-F44E-40E2-BCC2-1944245020B7}" type="presParOf" srcId="{71261C9F-2263-43E0-BA32-33535F5CD972}" destId="{EBE8B1FC-387E-46C0-A067-819EE01845E7}" srcOrd="0" destOrd="0" presId="urn:microsoft.com/office/officeart/2005/8/layout/vList4#2"/>
    <dgm:cxn modelId="{4E05018C-BABB-4316-9144-7C82CF35AFFE}" type="presParOf" srcId="{71261C9F-2263-43E0-BA32-33535F5CD972}" destId="{ED717988-FC16-4C03-9BA3-CF9729F1C791}" srcOrd="1" destOrd="0" presId="urn:microsoft.com/office/officeart/2005/8/layout/vList4#2"/>
    <dgm:cxn modelId="{77F4CC04-83B7-4D62-AA28-E14D6700887C}" type="presParOf" srcId="{71261C9F-2263-43E0-BA32-33535F5CD972}" destId="{A3079F14-4874-447D-8DD6-33A982AFE902}" srcOrd="2" destOrd="0" presId="urn:microsoft.com/office/officeart/2005/8/layout/vList4#2"/>
    <dgm:cxn modelId="{D9881652-C7C3-4D16-83EB-8BB16AE19C3D}" type="presParOf" srcId="{B5F7B48B-36D4-4EF2-9980-389F768232D3}" destId="{D1F26BB8-9B27-44DD-B19E-D9DB535ADF21}" srcOrd="3" destOrd="0" presId="urn:microsoft.com/office/officeart/2005/8/layout/vList4#2"/>
    <dgm:cxn modelId="{4D7F2833-2440-457C-A158-A42430E42429}" type="presParOf" srcId="{B5F7B48B-36D4-4EF2-9980-389F768232D3}" destId="{0FB22CCB-CE29-4F08-9D40-207F0DD7587D}" srcOrd="4" destOrd="0" presId="urn:microsoft.com/office/officeart/2005/8/layout/vList4#2"/>
    <dgm:cxn modelId="{74531745-51E7-40AB-A49F-7A037DA36B86}" type="presParOf" srcId="{0FB22CCB-CE29-4F08-9D40-207F0DD7587D}" destId="{92C31115-6E52-4A5B-9393-59D1FBC594C3}" srcOrd="0" destOrd="0" presId="urn:microsoft.com/office/officeart/2005/8/layout/vList4#2"/>
    <dgm:cxn modelId="{0A1CF862-039C-4C6D-BFB7-94602A63AFE1}" type="presParOf" srcId="{0FB22CCB-CE29-4F08-9D40-207F0DD7587D}" destId="{3C1EE015-A819-47D8-8BFB-7DA66400E31C}" srcOrd="1" destOrd="0" presId="urn:microsoft.com/office/officeart/2005/8/layout/vList4#2"/>
    <dgm:cxn modelId="{540C4BD6-B4C8-4E0A-A92E-4EFA78AEB5B8}" type="presParOf" srcId="{0FB22CCB-CE29-4F08-9D40-207F0DD7587D}" destId="{CF9D3F3A-382F-4356-AD43-A83E9D5C4C99}" srcOrd="2" destOrd="0" presId="urn:microsoft.com/office/officeart/2005/8/layout/vList4#2"/>
    <dgm:cxn modelId="{7135BD03-236F-4EA3-A9F4-BD46001E6C9F}" type="presParOf" srcId="{B5F7B48B-36D4-4EF2-9980-389F768232D3}" destId="{939CED4A-E03A-4993-9345-6EBF3053AE9E}" srcOrd="5" destOrd="0" presId="urn:microsoft.com/office/officeart/2005/8/layout/vList4#2"/>
    <dgm:cxn modelId="{E6772047-82A4-4FD7-A2B6-F8625E26C5E8}" type="presParOf" srcId="{B5F7B48B-36D4-4EF2-9980-389F768232D3}" destId="{446FD53A-C518-474E-AF55-595B70D4D926}" srcOrd="6" destOrd="0" presId="urn:microsoft.com/office/officeart/2005/8/layout/vList4#2"/>
    <dgm:cxn modelId="{503C3FF7-5E23-4D92-BA58-94BD8D43561B}" type="presParOf" srcId="{446FD53A-C518-474E-AF55-595B70D4D926}" destId="{A080122D-2255-432E-99E8-B3FE6C7C3A7F}" srcOrd="0" destOrd="0" presId="urn:microsoft.com/office/officeart/2005/8/layout/vList4#2"/>
    <dgm:cxn modelId="{4551E4BD-1DC1-4302-8D60-31CDEB085A94}" type="presParOf" srcId="{446FD53A-C518-474E-AF55-595B70D4D926}" destId="{2D291174-FD99-42E4-A98D-38ABE996153E}" srcOrd="1" destOrd="0" presId="urn:microsoft.com/office/officeart/2005/8/layout/vList4#2"/>
    <dgm:cxn modelId="{EFD29CD3-4974-4C6E-A6C8-7C403399BF7C}" type="presParOf" srcId="{446FD53A-C518-474E-AF55-595B70D4D926}" destId="{072551AF-B5B2-4AF2-BB70-8DC1C8ADB289}" srcOrd="2" destOrd="0" presId="urn:microsoft.com/office/officeart/2005/8/layout/vList4#2"/>
    <dgm:cxn modelId="{B7D493E2-8E47-48C1-9228-A01B2667D12D}" type="presParOf" srcId="{B5F7B48B-36D4-4EF2-9980-389F768232D3}" destId="{4AA6E084-6690-4CD0-BBDD-A1807B9B404C}" srcOrd="7" destOrd="0" presId="urn:microsoft.com/office/officeart/2005/8/layout/vList4#2"/>
    <dgm:cxn modelId="{C9123B8E-F084-4E8C-A18F-D7EAC1738571}" type="presParOf" srcId="{B5F7B48B-36D4-4EF2-9980-389F768232D3}" destId="{F6FA1214-FE22-46A4-AE9C-FA18C7CB13AB}" srcOrd="8" destOrd="0" presId="urn:microsoft.com/office/officeart/2005/8/layout/vList4#2"/>
    <dgm:cxn modelId="{E9808E77-8E68-407F-905B-E36C9B542E48}" type="presParOf" srcId="{F6FA1214-FE22-46A4-AE9C-FA18C7CB13AB}" destId="{DF082ACD-1123-4782-83D2-E47A2D4BDFB2}" srcOrd="0" destOrd="0" presId="urn:microsoft.com/office/officeart/2005/8/layout/vList4#2"/>
    <dgm:cxn modelId="{95665A14-8F2A-451C-9C2C-4A090274BBD6}" type="presParOf" srcId="{F6FA1214-FE22-46A4-AE9C-FA18C7CB13AB}" destId="{D259D5C5-A509-43BF-8900-110A00ECAC3E}" srcOrd="1" destOrd="0" presId="urn:microsoft.com/office/officeart/2005/8/layout/vList4#2"/>
    <dgm:cxn modelId="{047147BB-C847-419C-9AE3-34509A7DDFF8}" type="presParOf" srcId="{F6FA1214-FE22-46A4-AE9C-FA18C7CB13AB}" destId="{3C0AA0D8-88D5-4033-892B-5A9DB51EE7E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66989-5FAF-4614-B17C-E2721287CDF8}">
      <dsp:nvSpPr>
        <dsp:cNvPr id="0" name=""/>
        <dsp:cNvSpPr/>
      </dsp:nvSpPr>
      <dsp:spPr>
        <a:xfrm>
          <a:off x="0" y="0"/>
          <a:ext cx="5256583" cy="9327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2060"/>
              </a:solidFill>
              <a:latin typeface="Arial Narrow" pitchFamily="34" charset="0"/>
            </a:rPr>
            <a:t>Педагогический коллектив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Arial Narrow" pitchFamily="34" charset="0"/>
            </a:rPr>
            <a:t> </a:t>
          </a:r>
          <a:endParaRPr lang="ru-RU" sz="1600" i="1" kern="1200" dirty="0" smtClean="0">
            <a:latin typeface="Arial Narrow" pitchFamily="34" charset="0"/>
          </a:endParaRPr>
        </a:p>
      </dsp:txBody>
      <dsp:txXfrm>
        <a:off x="1144596" y="0"/>
        <a:ext cx="4111987" cy="932798"/>
      </dsp:txXfrm>
    </dsp:sp>
    <dsp:sp modelId="{4FA3CA4D-0FAE-4CEE-B218-0A6AF2C7411E}">
      <dsp:nvSpPr>
        <dsp:cNvPr id="0" name=""/>
        <dsp:cNvSpPr/>
      </dsp:nvSpPr>
      <dsp:spPr>
        <a:xfrm>
          <a:off x="85747" y="72008"/>
          <a:ext cx="1066382" cy="788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8B1FC-387E-46C0-A067-819EE01845E7}">
      <dsp:nvSpPr>
        <dsp:cNvPr id="0" name=""/>
        <dsp:cNvSpPr/>
      </dsp:nvSpPr>
      <dsp:spPr>
        <a:xfrm>
          <a:off x="0" y="1026078"/>
          <a:ext cx="5256583" cy="932798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</a:pPr>
          <a:r>
            <a:rPr lang="ru-RU" sz="2000" b="0" i="0" kern="1200" dirty="0" smtClean="0">
              <a:solidFill>
                <a:srgbClr val="002060"/>
              </a:solidFill>
              <a:latin typeface="Arial Narrow" pitchFamily="34" charset="0"/>
            </a:rPr>
            <a:t>Учащиеся школы и города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144596" y="1026078"/>
        <a:ext cx="4111987" cy="932798"/>
      </dsp:txXfrm>
    </dsp:sp>
    <dsp:sp modelId="{ED717988-FC16-4C03-9BA3-CF9729F1C791}">
      <dsp:nvSpPr>
        <dsp:cNvPr id="0" name=""/>
        <dsp:cNvSpPr/>
      </dsp:nvSpPr>
      <dsp:spPr>
        <a:xfrm>
          <a:off x="72011" y="1080121"/>
          <a:ext cx="1051316" cy="7462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31115-6E52-4A5B-9393-59D1FBC594C3}">
      <dsp:nvSpPr>
        <dsp:cNvPr id="0" name=""/>
        <dsp:cNvSpPr/>
      </dsp:nvSpPr>
      <dsp:spPr>
        <a:xfrm>
          <a:off x="0" y="2052157"/>
          <a:ext cx="5256583" cy="932798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0" kern="1200" dirty="0" smtClean="0">
              <a:solidFill>
                <a:srgbClr val="002060"/>
              </a:solidFill>
              <a:latin typeface="Arial Narrow" pitchFamily="34" charset="0"/>
            </a:rPr>
            <a:t>Родители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1144596" y="2052157"/>
        <a:ext cx="4111987" cy="932798"/>
      </dsp:txXfrm>
    </dsp:sp>
    <dsp:sp modelId="{3C1EE015-A819-47D8-8BFB-7DA66400E31C}">
      <dsp:nvSpPr>
        <dsp:cNvPr id="0" name=""/>
        <dsp:cNvSpPr/>
      </dsp:nvSpPr>
      <dsp:spPr>
        <a:xfrm>
          <a:off x="85747" y="2084786"/>
          <a:ext cx="1066382" cy="8675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0122D-2255-432E-99E8-B3FE6C7C3A7F}">
      <dsp:nvSpPr>
        <dsp:cNvPr id="0" name=""/>
        <dsp:cNvSpPr/>
      </dsp:nvSpPr>
      <dsp:spPr>
        <a:xfrm>
          <a:off x="0" y="3078236"/>
          <a:ext cx="5256583" cy="932798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 smtClean="0">
            <a:solidFill>
              <a:srgbClr val="002060"/>
            </a:solidFill>
            <a:latin typeface="Arial Narrow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 smtClean="0">
            <a:solidFill>
              <a:srgbClr val="002060"/>
            </a:solidFill>
            <a:latin typeface="Arial Narrow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2060"/>
              </a:solidFill>
              <a:latin typeface="Arial Narrow" pitchFamily="34" charset="0"/>
            </a:rPr>
            <a:t>Педагоги дополнительного образования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2060"/>
              </a:solidFill>
              <a:latin typeface="Arial Narrow" pitchFamily="34" charset="0"/>
            </a:rPr>
            <a:t>Социальные партнёры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 smtClean="0">
            <a:latin typeface="Arial Narrow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</dsp:txBody>
      <dsp:txXfrm>
        <a:off x="1144596" y="3078236"/>
        <a:ext cx="4111987" cy="932798"/>
      </dsp:txXfrm>
    </dsp:sp>
    <dsp:sp modelId="{2D291174-FD99-42E4-A98D-38ABE996153E}">
      <dsp:nvSpPr>
        <dsp:cNvPr id="0" name=""/>
        <dsp:cNvSpPr/>
      </dsp:nvSpPr>
      <dsp:spPr>
        <a:xfrm>
          <a:off x="72006" y="3128831"/>
          <a:ext cx="1093863" cy="8316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82ACD-1123-4782-83D2-E47A2D4BDFB2}">
      <dsp:nvSpPr>
        <dsp:cNvPr id="0" name=""/>
        <dsp:cNvSpPr/>
      </dsp:nvSpPr>
      <dsp:spPr>
        <a:xfrm>
          <a:off x="0" y="4104315"/>
          <a:ext cx="5256583" cy="93279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2060"/>
              </a:solidFill>
              <a:latin typeface="Arial Narrow" pitchFamily="34" charset="0"/>
            </a:rPr>
            <a:t>Педагог-психолог и  специалисты медицинских учреждений</a:t>
          </a:r>
          <a:endParaRPr lang="ru-RU" sz="2000" i="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1144596" y="4104315"/>
        <a:ext cx="4111987" cy="932798"/>
      </dsp:txXfrm>
    </dsp:sp>
    <dsp:sp modelId="{D259D5C5-A509-43BF-8900-110A00ECAC3E}">
      <dsp:nvSpPr>
        <dsp:cNvPr id="0" name=""/>
        <dsp:cNvSpPr/>
      </dsp:nvSpPr>
      <dsp:spPr>
        <a:xfrm>
          <a:off x="138523" y="4233261"/>
          <a:ext cx="1013606" cy="7352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204E-042F-4F57-AA3C-B4E2CFF1FA55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2A32E-FB9F-4A33-9864-AF9A870E3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84" y="-11313"/>
            <a:ext cx="9159083" cy="68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94369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Школьный спортивный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клуб</a:t>
            </a: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Родители нам в помощь</a:t>
            </a:r>
            <a:endParaRPr lang="ru-RU" sz="3200" b="1" dirty="0">
              <a:solidFill>
                <a:srgbClr val="0000CC"/>
              </a:solidFill>
              <a:effectLst>
                <a:outerShdw blurRad="50800" dist="39002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C:\Users\Muhiny\Desktop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3172" y="2420888"/>
            <a:ext cx="3531139" cy="3503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3127" y="836712"/>
            <a:ext cx="82026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Социальная адаптация детей средствами физической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13867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68" y="-113751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211609" y="211025"/>
            <a:ext cx="9412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культуры болельщика</a:t>
            </a:r>
          </a:p>
        </p:txBody>
      </p:sp>
      <p:pic>
        <p:nvPicPr>
          <p:cNvPr id="5122" name="Picture 2" descr="C:\Users\Muhiny\Desktop\флешка рабочая\Проведенные мероприятия 2016-17г\Проведенные мероприятия2015-16г\открытие школьного спортивного клуба\DSCN8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293" y="1184048"/>
            <a:ext cx="4177220" cy="289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uhiny\Desktop\флешка рабочая\Проведенные мероприятия 2016-17г\Проведенные мероприятия2015-16г\открытие школьного спортивного клуба\DSCN8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88" y="1184048"/>
            <a:ext cx="4283968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uhiny\Desktop\флешка рабочая\Проведенные мероприятия 2016-17г\Проведенные мероприятия2015-16г\открытие школьного спортивного клуба\DSCN83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88" y="3927718"/>
            <a:ext cx="4283968" cy="287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uhiny\Desktop\флешка рабочая\Проведенные мероприятия 2016-17г\Проведенные мероприятия2015-16г\открытие школьного спортивного клуба\DSCN83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292" y="3927718"/>
            <a:ext cx="4263188" cy="284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28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84" y="-11313"/>
            <a:ext cx="9159083" cy="68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9896"/>
            <a:ext cx="3816424" cy="2541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Замдир\Desktop\фото крыльц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008466"/>
            <a:ext cx="4902058" cy="367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44856"/>
            <a:ext cx="4470010" cy="251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76842"/>
            <a:ext cx="2783820" cy="356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340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83" y="0"/>
            <a:ext cx="9159083" cy="68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060848"/>
            <a:ext cx="69847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b="1" cap="none" spc="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083" cy="68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Школьный спортивный клуб</a:t>
            </a:r>
            <a:endParaRPr lang="ru-RU" sz="48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</a:t>
            </a:r>
            <a:endParaRPr lang="ru-RU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869160"/>
            <a:ext cx="6464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Девиз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- спорт!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семья!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- вместе ты и я!</a:t>
            </a:r>
            <a:endParaRPr lang="ru-RU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742" y="1656095"/>
            <a:ext cx="5779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В нашей школе все ребята очень любят баскетбол.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Но а так же все мы дружно поиграем в волейбол.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Очень нравится нам теннис, так же бокс и бадминтон,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А о том, как ходим в фитнесс, мы расскажем вам потом.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Для мальчишек очень важен их любимый вид - футбол,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Каждый же и них мечтает забивать в ворота гол.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Очень много видов спорта наш объединяет клуб.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Здесь найдешь себе, конечно, и друзей ты, и подруг.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Феникс - символ возрожденья, и об этом знаем мы.</a:t>
            </a:r>
          </a:p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Пусть сегодня возродится спорт для всей нашей страны.</a:t>
            </a:r>
          </a:p>
        </p:txBody>
      </p:sp>
      <p:pic>
        <p:nvPicPr>
          <p:cNvPr id="1026" name="Picture 2" descr="C:\Users\Muhiny\Desktop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5440" y="2060848"/>
            <a:ext cx="3094804" cy="3070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84" y="0"/>
            <a:ext cx="9159083" cy="68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Pictures\Мероприятия 18-19 год\муравейник по субботам\3классы\IMG_08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Pictures\Мероприятия 18-19 год\областной семинар\1555262549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933" y="3789039"/>
            <a:ext cx="4163453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1340767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Руководитель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ШСК «ФЕНИКС»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Мухина Алёна Игоревна,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учитель физической культуры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первой квалификационной категории  </a:t>
            </a:r>
            <a:endParaRPr lang="ru-RU" sz="28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7304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Совет школьного спортивного клуба «ФЕНИКС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» 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" name="Picture 2" descr="C:\Users\Замдир\Downloads\UVun6Bwgky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37" y="498419"/>
            <a:ext cx="2139702" cy="2674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0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189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36525"/>
              </p:ext>
            </p:extLst>
          </p:nvPr>
        </p:nvGraphicFramePr>
        <p:xfrm>
          <a:off x="395536" y="980728"/>
          <a:ext cx="52565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9632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Участники ШСК «Феникс»</a:t>
            </a:r>
            <a:endParaRPr lang="ru-RU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254" y="834971"/>
            <a:ext cx="2564903" cy="203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310" y="2708920"/>
            <a:ext cx="20757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836" y="4394531"/>
            <a:ext cx="2893321" cy="21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238" y="0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51520" y="76470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субботы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Мероприятия 2019-2020\Смешарики\IMG_44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74016" y="-315416"/>
            <a:ext cx="5400000" cy="3600000"/>
          </a:xfrm>
          <a:prstGeom prst="rect">
            <a:avLst/>
          </a:prstGeom>
          <a:noFill/>
        </p:spPr>
      </p:pic>
      <p:pic>
        <p:nvPicPr>
          <p:cNvPr id="2" name="Picture 2" descr="C:\Users\User\Pictures\Мероприятия 2019-2020\Веселые субботы\HNGUNmKlk0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Pictures\Мероприятия 2019-2020\Веселые субботы\IfGzKNloVc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232248" cy="335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User\Pictures\Мероприятия 2019-2020\Веселые субботы\skc2bHhkSFQ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Pictures\Мероприятия 2019-2020\Веселые субботы\tBT6S8Om1y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730761" cy="181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Pictures\Мероприятия 2019-2020\Веселые субботы\ViDBJGxx1G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1500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Объект 2"/>
          <p:cNvSpPr txBox="1">
            <a:spLocks/>
          </p:cNvSpPr>
          <p:nvPr/>
        </p:nvSpPr>
        <p:spPr bwMode="auto">
          <a:xfrm>
            <a:off x="323529" y="692696"/>
            <a:ext cx="33843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86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Самбо в школы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548680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Занимательное ПДД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djJTWXVwyx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844824"/>
            <a:ext cx="2924321" cy="1944216"/>
          </a:xfrm>
          <a:prstGeom prst="rect">
            <a:avLst/>
          </a:prstGeom>
          <a:noFill/>
        </p:spPr>
      </p:pic>
      <p:pic>
        <p:nvPicPr>
          <p:cNvPr id="1028" name="Picture 4" descr="C:\Users\User\Downloads\E5BqAO-XRm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689" y="1916832"/>
            <a:ext cx="2808311" cy="18670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88024" y="11967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«Время покажет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User\Downloads\6vlW3qcSCQ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839069" cy="1887537"/>
          </a:xfrm>
          <a:prstGeom prst="rect">
            <a:avLst/>
          </a:prstGeom>
          <a:noFill/>
        </p:spPr>
      </p:pic>
      <p:pic>
        <p:nvPicPr>
          <p:cNvPr id="21" name="Picture 2" descr="C:\Users\User\Downloads\YB74205nC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3" y="4433962"/>
            <a:ext cx="2843808" cy="18906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648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Муравейник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606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68" y="-83070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394150" y="121359"/>
            <a:ext cx="6200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«Родители нам в помощь»</a:t>
            </a:r>
          </a:p>
        </p:txBody>
      </p:sp>
      <p:pic>
        <p:nvPicPr>
          <p:cNvPr id="3074" name="Picture 2" descr="C:\Users\Muhiny\Desktop\Алёнке\фото для конференции\img_5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4131"/>
            <a:ext cx="42672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hiny\Desktop\Алёнке\фото для конференции\img_5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237" y="1079504"/>
            <a:ext cx="4267200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uhiny\Desktop\Алёнке\фото для конференции\img_59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67201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uhiny\Desktop\Алёнке\фото для конференции\img_59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237" y="3933056"/>
            <a:ext cx="42672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78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189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50" y="804863"/>
            <a:ext cx="8181337" cy="5862050"/>
          </a:xfrm>
          <a:prstGeom prst="rect">
            <a:avLst/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3480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Формы организации деятельности </a:t>
            </a:r>
            <a:endParaRPr lang="ru-RU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189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Pictures\Мероприятия 18-19 год\мама папа я феник\3CDtd0R736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33421" cy="61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16592" y="0"/>
            <a:ext cx="4374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«Личный пример»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230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 Николаевна Новикова</cp:lastModifiedBy>
  <cp:revision>55</cp:revision>
  <dcterms:created xsi:type="dcterms:W3CDTF">2018-05-10T05:05:48Z</dcterms:created>
  <dcterms:modified xsi:type="dcterms:W3CDTF">2020-03-13T13:53:54Z</dcterms:modified>
</cp:coreProperties>
</file>