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ro.yar.ru/index.php?id=264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780" TargetMode="External"/><Relationship Id="rId2" Type="http://schemas.openxmlformats.org/officeDocument/2006/relationships/hyperlink" Target="http://www.iro.yar.ru/fileadmin/iro/k_fk_bzh/2019/2019-bzh-pitani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ilimonova@iro.yar.ru" TargetMode="External"/><Relationship Id="rId2" Type="http://schemas.openxmlformats.org/officeDocument/2006/relationships/hyperlink" Target="mailto:ierusalimceva@iro.yar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056784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контроль качества питания детей 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4581128"/>
            <a:ext cx="8304857" cy="199107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кафедра физической культуры и безопасности жизнедеятельности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ст. преподаватель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КФКиБЖ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Иерусалимцева О.В.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Яланузян Ирина Юрьевна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286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8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7986464" cy="8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Деятельность ИРО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28452"/>
            <a:ext cx="7543800" cy="151906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Региональное методическое объединение координаторов питания «ПИТ»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6381328"/>
            <a:ext cx="3980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www.iro.yar.ru/index.php?id=2649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iro.yar.ru/fileadmin/iro/k_fk_bzh/razrabotki/2020-06-ierusalimceva_Yalanuzyan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1446"/>
            <a:ext cx="238571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1493" y="1628800"/>
            <a:ext cx="6030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/>
              <a:t>Иерусалимцева О. В., Яланузян И. Ю. Организация и контроль качества питания детей в образовательной организации: методические рекомендации</a:t>
            </a:r>
            <a:r>
              <a:rPr lang="ru-RU" sz="1500" dirty="0"/>
              <a:t> / О. В. Иерусалимцева, И. Ю. Яланузян. — Ярославль : ГАУ ДПО ЯО ИРО, 2020. — 58 с. — (Безопасность жизнедеятельности) ISBN 978-5-907070-14-1 ISBN 978-5-907070-46-2 Пособие содержит методические рекомендации по организации питания детей с учетом нормативно-правового обеспечения, практические рекомендации по организации контроля работы пищевого и медицинского блоков, а также требования к пищевым продуктам детского питания. Представлены технико-технологические карты блюд с повышенной пищевой и биологической ценностью для общеобразовательных организаций. Пособие адресовано руководителям, ответственным за организацию питания в образовательных организациях, поварам и медицинским сестрам, всем лицам, заинтересованным в организации правильного питания детей и подростков. </a:t>
            </a:r>
          </a:p>
        </p:txBody>
      </p:sp>
    </p:spTree>
    <p:extLst>
      <p:ext uri="{BB962C8B-B14F-4D97-AF65-F5344CB8AC3E}">
        <p14:creationId xmlns:p14="http://schemas.microsoft.com/office/powerpoint/2010/main" val="109787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4392488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детей в образовательной организации: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/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сост. О. В. Иерусалимцева, Ю П. Вербицкая. — Ярославль : ГАУ ДПО ЯО ИРО, 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.-72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>По вопросам приобретения обращаться на кафедру</a:t>
            </a:r>
            <a:endParaRPr lang="ru-RU" sz="1800" dirty="0"/>
          </a:p>
        </p:txBody>
      </p:sp>
      <p:pic>
        <p:nvPicPr>
          <p:cNvPr id="1027" name="Picture 3" descr="C:\Users\ierusalimceva\Desktop\20200616_09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59399" y="1166019"/>
            <a:ext cx="685800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3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628800"/>
            <a:ext cx="4752528" cy="5976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родителями по вопросам рационального питания детей : методическое пособие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сост. Ю. П. Вербицкая, О. В. Иерусалимцева. — Ярославль : ГАУ ДПО ЯО ИРО, 2019.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в помощь руководителям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Текст 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www.iro.yar.ru/index.php?id=2780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78494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4687416"/>
          </a:xfrm>
        </p:spPr>
        <p:txBody>
          <a:bodyPr>
            <a:normAutofit/>
          </a:bodyPr>
          <a:lstStyle/>
          <a:p>
            <a:r>
              <a:rPr lang="ru-RU" i="1" dirty="0" smtClean="0"/>
              <a:t>Он-</a:t>
            </a:r>
            <a:r>
              <a:rPr lang="ru-RU" i="1" dirty="0" err="1" smtClean="0"/>
              <a:t>лайн</a:t>
            </a:r>
            <a:r>
              <a:rPr lang="ru-RU" i="1" dirty="0" smtClean="0"/>
              <a:t> консультирование </a:t>
            </a:r>
            <a:r>
              <a:rPr lang="ru-RU" dirty="0" smtClean="0"/>
              <a:t>по вопросам организации и контроля качества питания детей по </a:t>
            </a:r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ierusalimceva@iro.yar.ru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i="1" dirty="0" smtClean="0"/>
              <a:t>(отв. </a:t>
            </a:r>
            <a:r>
              <a:rPr lang="ru-RU" i="1" dirty="0" err="1" smtClean="0"/>
              <a:t>ст.преподаватель</a:t>
            </a:r>
            <a:r>
              <a:rPr lang="ru-RU" i="1" dirty="0" smtClean="0"/>
              <a:t> кафедры Иерусалимцева Ольга Васильевна)</a:t>
            </a:r>
            <a:endParaRPr lang="en-US" i="1" dirty="0" smtClean="0"/>
          </a:p>
          <a:p>
            <a:r>
              <a:rPr lang="ru-RU" dirty="0" smtClean="0"/>
              <a:t>По вопросам включения и прохождения обучения по ППК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региональной системы образования 2020 года»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ассистент кафедры Филимонова Арина Валерьевна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e-mail</a:t>
            </a:r>
            <a:r>
              <a:rPr lang="ru-RU" dirty="0"/>
              <a:t>: </a:t>
            </a:r>
            <a:r>
              <a:rPr lang="en-US" dirty="0" smtClean="0">
                <a:hlinkClick r:id="rId3"/>
              </a:rPr>
              <a:t>filimonova@iro.yar.ru</a:t>
            </a:r>
            <a:r>
              <a:rPr lang="ru-RU" dirty="0" smtClean="0"/>
              <a:t> тел. 8(4852)23-09-67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97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7910264" cy="4399384"/>
          </a:xfrm>
        </p:spPr>
        <p:txBody>
          <a:bodyPr/>
          <a:lstStyle/>
          <a:p>
            <a:r>
              <a:rPr lang="ru-RU" dirty="0" smtClean="0"/>
              <a:t>Организации внутреннего контроля питания детей в общеобразовательной организации: </a:t>
            </a:r>
          </a:p>
          <a:p>
            <a:pPr marL="320040" lvl="1" indent="0">
              <a:buNone/>
            </a:pPr>
            <a:r>
              <a:rPr lang="ru-RU" i="1" dirty="0" smtClean="0"/>
              <a:t>- административный</a:t>
            </a:r>
          </a:p>
          <a:p>
            <a:pPr marL="320040" lvl="1" indent="0">
              <a:buNone/>
            </a:pPr>
            <a:r>
              <a:rPr lang="ru-RU" i="1" dirty="0" smtClean="0"/>
              <a:t>- тематический</a:t>
            </a:r>
          </a:p>
          <a:p>
            <a:pPr marL="320040" lvl="1" indent="0">
              <a:buNone/>
            </a:pPr>
            <a:r>
              <a:rPr lang="ru-RU" i="1" dirty="0" smtClean="0"/>
              <a:t>- индивидуальный</a:t>
            </a:r>
          </a:p>
          <a:p>
            <a:pPr marL="320040" lvl="1" indent="0">
              <a:buNone/>
            </a:pPr>
            <a:r>
              <a:rPr lang="ru-RU" i="1" dirty="0" smtClean="0"/>
              <a:t>- производственный</a:t>
            </a:r>
          </a:p>
          <a:p>
            <a:r>
              <a:rPr lang="ru-RU" dirty="0" smtClean="0"/>
              <a:t>Оформление внутреннего контроля питания </a:t>
            </a:r>
            <a:r>
              <a:rPr lang="ru-RU" dirty="0"/>
              <a:t>детей в общеобразовательной организации: </a:t>
            </a:r>
          </a:p>
          <a:p>
            <a:pPr marL="0" indent="0">
              <a:buNone/>
            </a:pPr>
            <a:r>
              <a:rPr lang="ru-RU" i="1" dirty="0" smtClean="0"/>
              <a:t>     - карта мониторинга организации питания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96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39</TotalTime>
  <Words>307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Организация и контроль качества питания детей  в образовательной организации</vt:lpstr>
      <vt:lpstr>Деятельность ИРО</vt:lpstr>
      <vt:lpstr>Рациональное питание детей в образовательной организации: методическое пособие / сост. О. В. Иерусалимцева, Ю П. Вербицкая. — Ярославль : ГАУ ДПО ЯО ИРО, 2018.-72 с.    Пособие содержит материал по основам организации рационального питания детей и подростков, практические рекомендации по организации питания детей с учетом контроля качества питания, в том числе детей с избыточной массой тела и аллергией. Представлен также терминологический словарь-справочник.  Пособие адресовано руководителям и педагогам образовательных организаций, воспитателям и методистам, всем лицам, заинтересованным в организации правильного питания детей и подростков.  По вопросам приобретения обращаться на кафедру</vt:lpstr>
      <vt:lpstr>Организация работы с родителями по вопросам рационального питания детей : методическое пособие / сост. Ю. П. Вербицкая, О. В. Иерусалимцева. — Ярославль : ГАУ ДПО ЯО ИРО, 2019. - 48 с.   В методическом пособии представлены теоретические и практические материалы по организации работы с родителями по формированию культуры питания детей, а также современные методы и формы взаимодействия педагога образовательной организации с родителями детей. Пособие предназначено в помощь руководителям и педагогам образовательных организаций, воспитателям и методистам, всем заинтересованным в организации профилактической и просветительской работы с родителями по вопросам правильного питания детей лицам. Текст издания  http://www.iro.yar.ru/index.php?id=2780    . </vt:lpstr>
      <vt:lpstr>Контакты</vt:lpstr>
      <vt:lpstr>Темы вебинара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и контроль качества питания детей в образовательной организации</dc:title>
  <dc:creator>О.В. Иерусалимцева</dc:creator>
  <cp:lastModifiedBy>О.В. Иерусалимцева</cp:lastModifiedBy>
  <cp:revision>8</cp:revision>
  <dcterms:created xsi:type="dcterms:W3CDTF">2020-06-16T06:38:52Z</dcterms:created>
  <dcterms:modified xsi:type="dcterms:W3CDTF">2020-10-22T11:41:36Z</dcterms:modified>
</cp:coreProperties>
</file>