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C8ADE-B196-4258-8502-5DC1DC2265B9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DDA2E-53C9-4C3F-A013-262C8C28A6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571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DDA2E-53C9-4C3F-A013-262C8C28A66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818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DDA2E-53C9-4C3F-A013-262C8C28A66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818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DDA2E-53C9-4C3F-A013-262C8C28A66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244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5">
              <a:lumMod val="20000"/>
              <a:lumOff val="80000"/>
            </a:schemeClr>
          </a:fgClr>
          <a:bgClr>
            <a:schemeClr val="bg1">
              <a:lumMod val="9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" y="5013176"/>
            <a:ext cx="9289032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566720" cy="1296143"/>
          </a:xfrm>
        </p:spPr>
        <p:txBody>
          <a:bodyPr>
            <a:normAutofit fontScale="90000"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632848" cy="4248472"/>
          </a:xfrm>
        </p:spPr>
        <p:txBody>
          <a:bodyPr>
            <a:normAutofit lnSpcReduction="10000"/>
          </a:bodyPr>
          <a:lstStyle/>
          <a:p>
            <a:r>
              <a:rPr lang="ru-RU" sz="2100" dirty="0" smtClean="0">
                <a:solidFill>
                  <a:schemeClr val="tx1"/>
                </a:solidFill>
              </a:rPr>
              <a:t>МЕЖРЕГИОНАЛЬНАЯ НАУЧНО-ПРАКТИЧЕСКАЯ  КОНФЕРЕНЦИЯ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«ИННОВАЦИОННАЯ ДЕЯТЕЛЬНОСТЬ                      СЕЛЬСКИХ ОБРАЗОВАТЕЛЬНЫХ ОРГАНИЗАЦИЙ: РЕЗУЛЬТАТЫ И ПЕРСПЕКТИВЫ РАЗВИТИЯ»</a:t>
            </a: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Проблемная группа: «Сопровождение одаренных детей»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Руководители группы: Боярова Елена Станиславовна, старший преподаватель КОПИП ГАУ ДПО ЯО ИРО; Яковлева Маргарита Анатольевна, зам. директора МОУ Ермаковской СОШ Рыбинского МР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32655"/>
            <a:ext cx="74888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ДЕПАРТАМЕНТ ОБРАЗОВАНИЯ ЯРОСЛАВСКОЙ </a:t>
            </a:r>
            <a:r>
              <a:rPr lang="ru-RU" sz="1400" dirty="0"/>
              <a:t>ОБЛАСТИ</a:t>
            </a:r>
            <a:br>
              <a:rPr lang="ru-RU" sz="1400" dirty="0"/>
            </a:br>
            <a:r>
              <a:rPr lang="ru-RU" sz="1400" dirty="0"/>
              <a:t>ГАУ ДПО ЯО «ИНСТИТУТ РАЗВИТИЯ ОБРАЗОВАНИЯ»</a:t>
            </a:r>
            <a:br>
              <a:rPr lang="ru-RU" sz="1400" dirty="0"/>
            </a:br>
            <a:r>
              <a:rPr lang="ru-RU" sz="1400" dirty="0"/>
              <a:t>ЯРОСЛАВСКИЙ ГОСУДАРСТВЕННЫЙ ПЕДАГОГИЧЕСКИЙ УНИВЕРСИТЕТ ИМ. К.Д.УШИНСКОГО</a:t>
            </a:r>
            <a:br>
              <a:rPr lang="ru-RU" sz="1400" dirty="0"/>
            </a:br>
            <a:r>
              <a:rPr lang="ru-RU" sz="1400" dirty="0"/>
              <a:t>ОБЩЕСТВЕННАЯ ОРГАНИЗАЦИЯ «ЛИДЕРЫ СЕЛЬСКИХ ШКОЛ»</a:t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583668" y="6093296"/>
            <a:ext cx="590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27 </a:t>
            </a:r>
            <a:r>
              <a:rPr lang="ru-RU" dirty="0" smtClean="0"/>
              <a:t>февраля-5 </a:t>
            </a:r>
            <a:r>
              <a:rPr lang="ru-RU" dirty="0"/>
              <a:t>марта 2018 </a:t>
            </a:r>
            <a:r>
              <a:rPr lang="ru-RU" dirty="0" smtClean="0"/>
              <a:t>года</a:t>
            </a:r>
          </a:p>
          <a:p>
            <a:pPr algn="ctr"/>
            <a:r>
              <a:rPr lang="ru-RU" dirty="0" smtClean="0"/>
              <a:t>Ярославль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681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Краткая информация о работе секций</a:t>
            </a:r>
            <a:endParaRPr lang="ru-RU" sz="24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837831"/>
              </p:ext>
            </p:extLst>
          </p:nvPr>
        </p:nvGraphicFramePr>
        <p:xfrm>
          <a:off x="539552" y="836712"/>
          <a:ext cx="7992888" cy="4449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ОО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Тема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Мероприятия </a:t>
                      </a:r>
                      <a:r>
                        <a:rPr lang="ru-RU" sz="1200" dirty="0">
                          <a:effectLst/>
                        </a:rPr>
                        <a:t>в ОО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</a:t>
                      </a:r>
                      <a:r>
                        <a:rPr lang="ru-RU" sz="1200" dirty="0" smtClean="0">
                          <a:effectLst/>
                        </a:rPr>
                        <a:t>участников</a:t>
                      </a:r>
                      <a:endParaRPr lang="en-US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</a:t>
                      </a:r>
                      <a:r>
                        <a:rPr lang="ru-RU" sz="1200" dirty="0">
                          <a:effectLst/>
                        </a:rPr>
                        <a:t>всего/из </a:t>
                      </a:r>
                      <a:r>
                        <a:rPr lang="ru-RU" sz="1200" dirty="0" err="1" smtClean="0">
                          <a:effectLst/>
                        </a:rPr>
                        <a:t>др.регионов</a:t>
                      </a:r>
                      <a:r>
                        <a:rPr lang="ru-RU" sz="1200" dirty="0" smtClean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докладчиков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МОУ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Ермаковская СОШ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Рыбинского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МР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Сопровождение одаренных детей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Презентация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работы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школы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о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даренными детьми;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презентация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психотехнологий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работе с О.Д.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Мастерклассы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Использование методов латерального мышления на уроках литературы (7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).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Исследовательская деятельность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школьников (4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внеурочная деятельность).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Деятельностный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подход в ученических исследованиях (Использование мини-экспресс лаборатории «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Пчелка-У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Дистанционный муниципальный конкурс  «Кот Шредингера» - ресурс развития УУД обучающихся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25|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86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Краткая информация о работе секций</a:t>
            </a:r>
            <a:endParaRPr lang="ru-RU" sz="24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993924"/>
              </p:ext>
            </p:extLst>
          </p:nvPr>
        </p:nvGraphicFramePr>
        <p:xfrm>
          <a:off x="539552" y="836712"/>
          <a:ext cx="7992888" cy="5739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ОО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Тема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Мероприятия </a:t>
                      </a:r>
                      <a:r>
                        <a:rPr lang="ru-RU" sz="1200" dirty="0">
                          <a:effectLst/>
                        </a:rPr>
                        <a:t>в ОО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</a:t>
                      </a:r>
                      <a:r>
                        <a:rPr lang="ru-RU" sz="1200" dirty="0" smtClean="0">
                          <a:effectLst/>
                        </a:rPr>
                        <a:t>участников</a:t>
                      </a:r>
                      <a:endParaRPr lang="en-US" sz="120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(всего/из </a:t>
                      </a:r>
                      <a:r>
                        <a:rPr lang="ru-RU" sz="1200" dirty="0" err="1">
                          <a:effectLst/>
                        </a:rPr>
                        <a:t>др.регионов</a:t>
                      </a:r>
                      <a:r>
                        <a:rPr lang="ru-RU" sz="120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докладчиков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МБОУ Вятская СОШ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Некрасовский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МР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Роль социального партнерства в работе по выявлению и сопровождению одаренных детей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Презентации: «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Роль социального партнёрства в создании условий для развития творческого потенциала детей».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« Роль музея в развитии творчески активной личности».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Презентации на базе историко-культурного комплекса «Вятское» им. Е.А. Анкудиновой.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Презентация форм работы  с детьми в условиях музейного пространства.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Интерактивные экскурсии.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Мастерклассы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: «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Керамика. От эскиза к воплощению».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«В Музее истории печатной графики»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Ученики Вятской СОШ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12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5013881"/>
            <a:ext cx="9144000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/>
              <a:t>Результаты работы проблемной группы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Создание  и апробация диагностического комплекса социально-психологических навыков интеллектуально одаренных детей.</a:t>
            </a:r>
            <a:endParaRPr lang="ru-RU" sz="1600" dirty="0"/>
          </a:p>
          <a:p>
            <a:pPr lvl="1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Представление лучших практик работы с одаренными детьми в режиме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вебинаров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 семинаров,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мастерклассов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видеоконференции: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 Непрерывное мотивирующее образование: стратегии работы с одаренными детьми».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/>
              <a:t>В ходе конференции : Высокое качество проведенных занятий, практических работ (интересные технологии, интересные и актуальные темы, ориентация на практику, связь с ФГОС по УУД, результатам, компетенциям.).</a:t>
            </a:r>
          </a:p>
          <a:p>
            <a:pPr>
              <a:buNone/>
            </a:pPr>
            <a:r>
              <a:rPr lang="ru-RU" sz="1400" dirty="0" smtClean="0"/>
              <a:t> 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мотивационной компетентности педагогов в работе с одаренными детьми.</a:t>
            </a:r>
            <a:endParaRPr lang="ru-RU" sz="1400" dirty="0" smtClean="0"/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6093296"/>
            <a:ext cx="61926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27 февраля-5 марта 2018 года</a:t>
            </a:r>
          </a:p>
          <a:p>
            <a:pPr algn="ctr"/>
            <a:r>
              <a:rPr lang="ru-RU" sz="1600" dirty="0" smtClean="0"/>
              <a:t>Ярославль</a:t>
            </a:r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45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5013881"/>
            <a:ext cx="9144000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/>
              <a:t>Актуальные проблемы:</a:t>
            </a:r>
            <a:br>
              <a:rPr lang="ru-RU" sz="4000" b="1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 профессиональной компетентности педагогов по проблеме сопровождения детей с признаками одаренности.</a:t>
            </a:r>
            <a:r>
              <a:rPr lang="ru-RU" dirty="0" smtClean="0"/>
              <a:t> </a:t>
            </a:r>
            <a:endParaRPr lang="ru-RU" dirty="0"/>
          </a:p>
          <a:p>
            <a:pPr lvl="1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Создание организационных моделей работы с одаренными детьми на муниципальном, региональном  школьном уровнях. Преемственность работы с одаренными детьми на разных ступенях обучения.</a:t>
            </a:r>
          </a:p>
          <a:p>
            <a:pPr lvl="1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мотивационной компетентности педагогов; ( преобладающая ориентация на подготовку к ЕГЭ). </a:t>
            </a:r>
          </a:p>
          <a:p>
            <a:pPr lvl="1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Создание системы  психологической поддержки и материального стимулирования педагогов, работающих с одаренными детьми; моделей  «обогащения» для педагогов, возможностей профессионального и личностного роста, территории «творчества».</a:t>
            </a:r>
          </a:p>
          <a:p>
            <a:pPr lvl="1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Реализация  принципов гуманистической психологии в  поддержке одаренных детей; организация свободного времени, досуга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ребенка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работы над собственным «доминантным жизненным проектом».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6237312"/>
            <a:ext cx="61926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27 февраля-5 марта 2018 года</a:t>
            </a:r>
          </a:p>
          <a:p>
            <a:pPr algn="ctr"/>
            <a:r>
              <a:rPr lang="ru-RU" sz="1600" dirty="0" smtClean="0"/>
              <a:t>Ярославль</a:t>
            </a:r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9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5013881"/>
            <a:ext cx="9144000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/>
              <a:t>Перспективные идеи, задачи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Создание модели сетевого взаимодействия специалистов, работающих с детьми с признаками одаренности.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Вебинар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«Организация сетевого взаимодействия специалистов, работающих с одаренными детьми» 20.02.2018г. ).</a:t>
            </a:r>
          </a:p>
          <a:p>
            <a:pPr lvl="1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Организация муниципальных интернет-конкурсов и викторин по предметам.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Освоение технологий работы с одаренными детьми. Представление лучших практик работы в режиме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вебинаров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семинаров. видеоконференций.</a:t>
            </a:r>
          </a:p>
          <a:p>
            <a:pPr lvl="1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Повышение компетентности специалистов в работе с О.Д. в системе ППК ИРО, внутрифирменных семинаров в ОО. </a:t>
            </a:r>
          </a:p>
          <a:p>
            <a:pPr lvl="1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Расширение межрегионального сотрудничества (представители Ермаковской СОШ Рыбинского района и школы Ивановской обл.).</a:t>
            </a:r>
          </a:p>
          <a:p>
            <a:pPr lvl="1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мотивирующей. развивающей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среды в ОО. </a:t>
            </a:r>
          </a:p>
          <a:p>
            <a:pPr lvl="1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Расширение социального партнерства в сопровождении одаренных детей.</a:t>
            </a:r>
          </a:p>
          <a:p>
            <a:pPr lvl="1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Родительский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ресурс в работе с детьми с признаками одаренности.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Направление инновационной деятельности: « Формирование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навыков и компетенций XXI века (креативность, критическое мышление, коммуникация, командная работа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)»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88106" y="6019874"/>
            <a:ext cx="61926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27 февраля-5 марта 2018 года</a:t>
            </a:r>
          </a:p>
          <a:p>
            <a:pPr algn="ctr"/>
            <a:r>
              <a:rPr lang="ru-RU" sz="1600" dirty="0" smtClean="0"/>
              <a:t>Ярославль</a:t>
            </a:r>
            <a:endParaRPr lang="ru-RU" sz="1600" dirty="0"/>
          </a:p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111107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52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603</Words>
  <Application>Microsoft Office PowerPoint</Application>
  <PresentationFormat>Экран (4:3)</PresentationFormat>
  <Paragraphs>87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  </vt:lpstr>
      <vt:lpstr>Краткая информация о работе секций</vt:lpstr>
      <vt:lpstr>Краткая информация о работе секций</vt:lpstr>
      <vt:lpstr> Результаты работы проблемной группы  </vt:lpstr>
      <vt:lpstr>  Актуальные проблемы:   </vt:lpstr>
      <vt:lpstr> Перспективные идеи, задачи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</dc:title>
  <dc:creator>Ольга Витальевна Пополитова</dc:creator>
  <cp:lastModifiedBy>Елена Станиславовна Боярова</cp:lastModifiedBy>
  <cp:revision>43</cp:revision>
  <dcterms:created xsi:type="dcterms:W3CDTF">2018-02-14T10:02:06Z</dcterms:created>
  <dcterms:modified xsi:type="dcterms:W3CDTF">2018-03-05T08:18:19Z</dcterms:modified>
</cp:coreProperties>
</file>