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9" autoAdjust="0"/>
  </p:normalViewPr>
  <p:slideViewPr>
    <p:cSldViewPr snapToGrid="0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AFAAC-A09C-4621-90AE-15AB0BD81756}" type="datetimeFigureOut">
              <a:rPr lang="ru-RU" smtClean="0"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85805-3868-45B8-B395-2824F396B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819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E1804-FA37-4650-8C7F-FBB779E4BBAD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DABBD-5F14-450F-A237-A60FF6163E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0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404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357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1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0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4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9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60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7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29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1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48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81856-85AD-4B97-8ABD-C26CBF83AD1C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94485" y="717848"/>
            <a:ext cx="8033047" cy="4960950"/>
          </a:xfrm>
          <a:prstGeom prst="round2DiagRect">
            <a:avLst>
              <a:gd name="adj1" fmla="val 8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07508" y="969817"/>
            <a:ext cx="740700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Региональный мастер-класс «Система работы педагогов ДОУ по подготовке детей старшего дошкольного возраста к сдаче норм ВФСК ГТО 1 ступени</a:t>
            </a: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800" b="1" i="1" dirty="0" smtClean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smtClean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Профессиональная готовность педагогов к внедрению ВФСК ГТО первой ступени: актуальные проблемы, механизмы решения и перспективы развития»</a:t>
            </a:r>
            <a:endParaRPr lang="ru-RU" sz="3200" b="1" i="1" dirty="0">
              <a:ln w="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61331" y="5735781"/>
            <a:ext cx="6958273" cy="947030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Творческая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группа МДОУ «Детский сад № 126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Выступала: Колесникова А.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10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35526" y="322328"/>
            <a:ext cx="8908473" cy="813745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Примерный план работы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педагогическим коллективом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5477" y="1475816"/>
          <a:ext cx="8335109" cy="4561568"/>
        </p:xfrm>
        <a:graphic>
          <a:graphicData uri="http://schemas.openxmlformats.org/drawingml/2006/table">
            <a:tbl>
              <a:tblPr/>
              <a:tblGrid>
                <a:gridCol w="475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062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43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1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проектной деятельности «Зимние виды спорта»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053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Смотр- конкурс «Лучший спортивный уголок »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Заведующий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Инструктор по физической культуре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54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Практические консультации по организации деятельности педагогов в условиях внедрения ВФСК «ГТО»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Март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Педагоги- участники межсетевого взаимодействия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11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35526" y="322328"/>
            <a:ext cx="8908473" cy="813745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Примерный план работы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педагогическим коллективом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45477" y="1464798"/>
          <a:ext cx="8311661" cy="4584309"/>
        </p:xfrm>
        <a:graphic>
          <a:graphicData uri="http://schemas.openxmlformats.org/drawingml/2006/table">
            <a:tbl>
              <a:tblPr/>
              <a:tblGrid>
                <a:gridCol w="4739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62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29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84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28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копилки консультаций на сайт ДОУ по вопросам ГТО в системе дошкольного образования.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Апрель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Педагоги- участники межсетевого взаимодействия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8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Круглый стол по итогам работы.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Обобщение полученных знаний, рефлексия.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Май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Педагоги- участники межсетевого взаимодействия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8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среди педагогов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«Я выбираю спорт»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(с использованием норм ГТО)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Июнь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Педагоги- участники межсетевого взаимодействия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12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35526" y="322328"/>
            <a:ext cx="8908473" cy="813745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Примерный план работы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педагогическим коллективом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86862" y="1463040"/>
          <a:ext cx="8370276" cy="4562622"/>
        </p:xfrm>
        <a:graphic>
          <a:graphicData uri="http://schemas.openxmlformats.org/drawingml/2006/table">
            <a:tbl>
              <a:tblPr/>
              <a:tblGrid>
                <a:gridCol w="543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87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39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51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2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Реализация проектной деятельности «Летние виды спорта»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Июнь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Июль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1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газеты «Мои ступеньки ГТО».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Создание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портфолио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ДОУ в сфере пропаганды здорового образа жизни и результатов ГТО.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Создание профессионального сайта участников межсетевого взаимодействия в социальных сетях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Август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Lucida Grande"/>
                          <a:cs typeface="Times New Roman"/>
                        </a:rPr>
                        <a:t>Пополнение материально – технической базы необходимыми ресурсами для обеспечения реализации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ВФСК ГТО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 течении  года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Педагоги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13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35527" y="216821"/>
            <a:ext cx="8908473" cy="813745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cs typeface="Times New Roman" pitchFamily="18" charset="0"/>
              </a:rPr>
              <a:t>Возможные риски:</a:t>
            </a:r>
            <a:endParaRPr lang="ru-RU" sz="4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69556" y="1351278"/>
            <a:ext cx="824069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Отсутствие внутренней мотивации педагогов к межсетевому взаимодействию в рамках ВФСК ГТО;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Отсутствие психологической готовности педагогов к внедрению ГТО в ДОУ;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Недостаточная информированность и компетентность педагогов по вопросам ГТО;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Недостаточная оснащенность спортивным оборудованием РППС организаций;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Отсутствие нормативно- правовой базы взаимодействия участников сети.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14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310246"/>
            <a:ext cx="8427214" cy="2280554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69556" y="363416"/>
            <a:ext cx="824069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lvl="1" algn="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Здоровье — это вершина, которую должен каждый покорить сам»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Восточная мудрость.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</a:t>
            </a:fld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0539" y="322328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Актуальность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18975" y="1289538"/>
            <a:ext cx="8427214" cy="4566428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1.Социальным заказом государства на укрепление здоровья, гармоничное и всестороннее развитие личности, воспитание патриотизма и гражданственности, улучшение качества жизни граждан;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Необходимостью повысить профессиональную компетентность педагогов по вопросам физического развития детей согласно ФГОС ДО и ВФСК ГТО первой ступени;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Создание единого образовательного пространства между участниками межсетевого взаимодействия.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3</a:t>
            </a:fld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0539" y="322328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Цель</a:t>
            </a:r>
            <a:r>
              <a:rPr lang="ru-RU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18975" y="1289538"/>
            <a:ext cx="8427214" cy="4566428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профессиональной компетенции педагогических работников для реализации 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ВФСК ГТО первой ступени, в рамках межсетевого взаимодействия,</a:t>
            </a: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создание системы непрерывного профессионального развития каждого педагогического работника.</a:t>
            </a:r>
            <a:endParaRPr lang="ru-RU" sz="3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4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0539" y="322328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Задачи</a:t>
            </a:r>
            <a:r>
              <a:rPr lang="ru-RU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18975" y="1447384"/>
            <a:ext cx="8427214" cy="4537780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lvl="0" indent="-514350"/>
            <a:endParaRPr lang="ru-RU" sz="3200" dirty="0" smtClean="0">
              <a:solidFill>
                <a:schemeClr val="tx1"/>
              </a:solidFill>
            </a:endParaRPr>
          </a:p>
          <a:p>
            <a:pPr marL="514350" lvl="0" indent="-51435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1. Повысить профессиональную </a:t>
            </a:r>
          </a:p>
          <a:p>
            <a:pPr marL="514350" lvl="0" indent="-51435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компетентность педагогов по вопросам</a:t>
            </a:r>
          </a:p>
          <a:p>
            <a:pPr marL="514350" lvl="0" indent="-51435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физического развития детей согласно ФГОС</a:t>
            </a:r>
          </a:p>
          <a:p>
            <a:pPr marL="514350" lvl="0" indent="-51435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и ВФСК ГТО первой ступени.</a:t>
            </a:r>
          </a:p>
          <a:p>
            <a:pPr marL="514350" lvl="0" indent="-514350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2. Развивать способности и готовность педагогов к проектированию деятельности по реализации ВФСК ГТО первой ступени.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5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0539" y="322328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Задачи</a:t>
            </a:r>
            <a:r>
              <a:rPr lang="ru-RU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  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Создание устойчивой системы взаимодействия между педагогами- участниками МИП (создание единого образовательного пространства между участниками межсетевого взаимодействия)</a:t>
            </a:r>
          </a:p>
          <a:p>
            <a:pPr lvl="0"/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4. Стимулировать педагогов на творчество в их педагогической деятельности.</a:t>
            </a:r>
          </a:p>
          <a:p>
            <a:pPr lvl="0"/>
            <a:endParaRPr lang="ru-RU" sz="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5. Содействовать включению педагогических работников ДОУ в деятельность по реализации ВФСК ГТО.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 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6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0539" y="322328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Ожидаемый результат</a:t>
            </a:r>
            <a:r>
              <a:rPr lang="ru-RU" sz="4800" dirty="0" smtClean="0">
                <a:solidFill>
                  <a:schemeClr val="tx1"/>
                </a:solidFill>
              </a:rPr>
              <a:t>: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положение, план работы, соглашение и договор о межсетевом взаимодействии; 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создано единое образовательное пространство между участниками межсетевого взаимодействия;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стремление к формированию  здорового образа жизни у педагогов;  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 профессиональный уровень педагогических кадров в вопросах здоровьесбережения, физического развития  и безопасного образа жизни, профессионального подхода к сдаче ГТО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разработаны методические материалы в помощь педагогам;</a:t>
            </a:r>
          </a:p>
          <a:p>
            <a:pPr lvl="0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пополнена материально – техническая база необходимыми ресурсами для обеспечения реализации ВФСК ГТО.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7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35527" y="345774"/>
            <a:ext cx="8908473" cy="908595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Примерный план работы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 педагогическим коллективом в рамках внедрения «ГТО» в дошкольную организацию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2369" y="1498209"/>
          <a:ext cx="8253047" cy="4421944"/>
        </p:xfrm>
        <a:graphic>
          <a:graphicData uri="http://schemas.openxmlformats.org/drawingml/2006/table">
            <a:tbl>
              <a:tblPr/>
              <a:tblGrid>
                <a:gridCol w="4706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3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66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84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Сроки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26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Создание рабочей группы педагогов по внедрению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ВФСК ГТО первой ступени в деятельность ДОУ.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Разработка положения о рабочей группе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Заведующий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Старший воспитатель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2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Анкетирование педагогов ДОУ (Приложение 1)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Сентябрь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Рабочая группа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6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Организационный педагогический совет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принятие положения о межсетевом взаимодействии;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выбор членов рабочей группы;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- утверждение положения о рабочей группы;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Педагоги ДОУ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8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35526" y="322328"/>
            <a:ext cx="8908473" cy="813745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Примерный план работы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педагогическим коллективом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" y="1511924"/>
          <a:ext cx="8358553" cy="4478567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2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27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63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30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Посещение КПК по вопросам здоровьесбережения и физического развития дошкольников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5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Изучение нормативно-правовой базы по ВФСК ГТО, методических рекомендаций по реализации ВФСК ГТО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Рабочая группа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35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Педагогический совет «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ГТО- путь к здоровому будущему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Примерный план: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1. История ГТО;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2. Краткое содержание проекта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«Организация межсетевого взаимодействия по подготовке детей старшего дошкольного возраста к сдаче норм ВФСК ГТО»;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3. ГТО в дошкольном возрасте;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4. Практическая спортивная часть.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(Приложение 2)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Ноябрь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Рабочая группа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Инструктор по физической культуре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/>
                </a:solidFill>
              </a:rPr>
              <a:pPr/>
              <a:t>9</a:t>
            </a:fld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35526" y="322328"/>
            <a:ext cx="8908473" cy="813745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Примерный план работы 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 педагогическим коллективом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07100" y="1447384"/>
            <a:ext cx="8427214" cy="4597156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800" dirty="0" smtClean="0">
              <a:solidFill>
                <a:schemeClr val="tx1"/>
              </a:solidFill>
            </a:endParaRP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57200" y="1486135"/>
          <a:ext cx="8335109" cy="4516080"/>
        </p:xfrm>
        <a:graphic>
          <a:graphicData uri="http://schemas.openxmlformats.org/drawingml/2006/table">
            <a:tbl>
              <a:tblPr/>
              <a:tblGrid>
                <a:gridCol w="475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086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9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918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05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в ДОУ производственной гимнастики «Остров здоровья»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(Приложение 3)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 по физической культуре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5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Семинар- практикум «Применение </a:t>
                      </a:r>
                      <a:r>
                        <a:rPr lang="ru-RU" sz="1800" dirty="0" err="1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здоровьесберегающих</a:t>
                      </a:r>
                      <a:r>
                        <a:rPr lang="ru-RU" sz="1800" dirty="0"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технологий в образовательной деятельности ДОУ в соответствии с ФГОС»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(Приложение 4)</a:t>
                      </a: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Инструктор по физической культуре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05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РППС по организации  физического воспитания в группах ДОУ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 Творческая группа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894" marR="678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08cb49e3ed56568405b458eff6754b87484880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673</Words>
  <Application>Microsoft Office PowerPoint</Application>
  <PresentationFormat>Экран (4:3)</PresentationFormat>
  <Paragraphs>201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Пользователь</cp:lastModifiedBy>
  <cp:revision>28</cp:revision>
  <dcterms:created xsi:type="dcterms:W3CDTF">2013-04-24T01:34:00Z</dcterms:created>
  <dcterms:modified xsi:type="dcterms:W3CDTF">2019-12-09T10:39:12Z</dcterms:modified>
</cp:coreProperties>
</file>