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3" d="100"/>
          <a:sy n="8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1219200"/>
            <a:ext cx="6477000" cy="205740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Организация работы с воспитанниками, находящимися на различных видах учета в учреждениях и организациях системы профилактики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114801"/>
            <a:ext cx="6705600" cy="99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 ЯО «Угличский детский дом»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Контингент воспитанников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84"/>
                <a:gridCol w="1402656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воспитанников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внутреннем учете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учете в ОДН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находящиеся на учете в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ТКДНиЗП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Имеющих одну и более судимостей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18,75%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Характер совершенных правонарушений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330"/>
                <a:gridCol w="1180454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Правонарушения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Алкогольное опьянение / употребление ПАВ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3/1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правонарушения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Самовольные уходы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9200"/>
            <a:ext cx="8001000" cy="4830763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Совете по профилактике безнадзорности и правонарушений воспитанников;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Совета по профилактике безнадзорности и правонарушений;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постановке воспитанников на внутренний учет;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по профилактике правонарушений среди воспитанников «Выбор»;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совместных мероприятий ОМВД России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Угличскому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району и ГУ ЯО «Угличский детский дом» по профилактике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правонарушений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 и Программа Службы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медиации, детской службы медиации «ТОК»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подготовки воспитанников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самостоятельной жизни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175" y="1757363"/>
            <a:ext cx="55816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Модель </a:t>
            </a:r>
            <a:r>
              <a:rPr lang="ru-RU" sz="1800" b="1" dirty="0">
                <a:latin typeface="Courier New" pitchFamily="49" charset="0"/>
                <a:cs typeface="Courier New" pitchFamily="49" charset="0"/>
              </a:rPr>
              <a:t>профилактической, коррекционной и реабилитационной работы коллектива ГУ ЯО «Угличский детский дом» с воспитанниками, находящимися на различных видах учета в учреждениях системы профилактики безнадзорности и правонарушений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6783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3255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Включение воспитанника в активную жизненную позицию, создание ситуации успеха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76400"/>
            <a:ext cx="7924800" cy="444976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в проект «Кем я буду?»;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вовлечение в работу объединений детского дома, участие в конкурсах;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технологии создания фильмов, газеты о жизни детского дома;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етское самоуправление;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общественности.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Создание среды, позволяющей раскрыть и культивировать положительные качества и стороны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97363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в работу по формированию ЗОЖ;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в спортивную  и культурную жизнь детского дома;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проект «Служение»;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волонтерского ресурса для примера и поддержки внутренних возможностей  воспитанника.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9445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7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Формирование жизнестойкости воспитанника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проекта «Книга жизни»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и реализация Плана развития и жизнеустройства, карты личностного развития, создание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воспитанников;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Программы подготовки воспитанников к самостоятельной жизни;</a:t>
            </a: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еализация программы профилактической работы «Выбор«.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200" b="1" dirty="0">
                <a:latin typeface="Courier New" pitchFamily="49" charset="0"/>
                <a:cs typeface="Courier New" pitchFamily="49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ормирование современных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компетенций педагогов 		</a:t>
            </a:r>
            <a:r>
              <a:rPr lang="ru-RU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1200"/>
            <a:ext cx="8077200" cy="4221163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медиативного подхода через активную деятельность Службы медиации;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разворачивание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проектной деятельности воспитанников и работы объединений детского дома;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и апробация инновационных технологии работы.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325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Организация работы с воспитанниками, находящимися на различных видах учета в учреждениях и организациях системы профилактики</vt:lpstr>
      <vt:lpstr>Контингент воспитанников</vt:lpstr>
      <vt:lpstr>Характер совершенных правонарушений</vt:lpstr>
      <vt:lpstr>Нормативно-правовая база</vt:lpstr>
      <vt:lpstr>Модель профилактической, коррекционной и реабилитационной работы коллектива ГУ ЯО «Угличский детский дом» с воспитанниками, находящимися на различных видах учета в учреждениях системы профилактики безнадзорности и правонарушений</vt:lpstr>
      <vt:lpstr>  Включение воспитанника в активную жизненную позицию, создание ситуации успеха </vt:lpstr>
      <vt:lpstr>  Создание среды, позволяющей раскрыть и культивировать положительные качества и стороны </vt:lpstr>
      <vt:lpstr> Формирование жизнестойкости воспитанника </vt:lpstr>
      <vt:lpstr>  Формирование современных компетенций педагогов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ПРАВИЛЬНЫЙ ВЫБОР</dc:title>
  <dc:creator>User</dc:creator>
  <cp:lastModifiedBy>Ольга Владимировна Чиркун</cp:lastModifiedBy>
  <cp:revision>16</cp:revision>
  <dcterms:created xsi:type="dcterms:W3CDTF">2017-10-30T11:16:23Z</dcterms:created>
  <dcterms:modified xsi:type="dcterms:W3CDTF">2017-11-22T10:26:25Z</dcterms:modified>
</cp:coreProperties>
</file>