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3" r:id="rId4"/>
    <p:sldId id="257" r:id="rId5"/>
    <p:sldId id="258" r:id="rId6"/>
    <p:sldId id="260" r:id="rId7"/>
    <p:sldId id="262" r:id="rId8"/>
    <p:sldId id="265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5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5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3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0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4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7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859B-8037-46A7-A0CB-448AEB308B7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E466-9EF7-4592-9524-FD76F82DF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2597835"/>
            <a:ext cx="10080978" cy="187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C00000"/>
                </a:solidFill>
              </a:rPr>
              <a:t>Результаты ППК «Реализация требований обновленных ФГОС НОО, ФГОС ООО в работе учителя»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4294967295"/>
          </p:nvPr>
        </p:nvSpPr>
        <p:spPr>
          <a:xfrm>
            <a:off x="745587" y="1530204"/>
            <a:ext cx="105156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Трудно – это не значит невозможно. Это просто значит, что придется потрудиться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Модуль 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Содержание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Обновленные </a:t>
            </a:r>
            <a:r>
              <a:rPr lang="ru-RU" dirty="0"/>
              <a:t>ФГОС НОО, ФГОС ООО: </a:t>
            </a:r>
            <a:r>
              <a:rPr lang="ru-RU" dirty="0" smtClean="0"/>
              <a:t>содержание</a:t>
            </a:r>
            <a:r>
              <a:rPr lang="ru-RU" dirty="0"/>
              <a:t>, механизмы реализации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Сравнение обновленных ФГОС </a:t>
            </a:r>
            <a:r>
              <a:rPr lang="ru-RU" dirty="0" smtClean="0"/>
              <a:t>2021 и ФГОС </a:t>
            </a:r>
            <a:r>
              <a:rPr lang="ru-RU" dirty="0"/>
              <a:t>2009-2010</a:t>
            </a:r>
            <a:endParaRPr lang="ru-RU" dirty="0" smtClean="0"/>
          </a:p>
          <a:p>
            <a:r>
              <a:rPr lang="ru-RU" dirty="0" smtClean="0"/>
              <a:t>Методологическая основа обновленных ФГОС НОО, ФГОС ООО и требования к результатам обновления программ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Формы/методы/приемы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в группах. </a:t>
            </a:r>
          </a:p>
          <a:p>
            <a:r>
              <a:rPr lang="ru-RU" dirty="0" smtClean="0"/>
              <a:t>Приемы «Бегущий репортёр», «6 понятий», «Ротация станций», «Незаконченное предложение».</a:t>
            </a:r>
          </a:p>
          <a:p>
            <a:r>
              <a:rPr lang="ru-RU" dirty="0" smtClean="0"/>
              <a:t>Решение кейсов «Закрытые ответы».</a:t>
            </a:r>
          </a:p>
          <a:p>
            <a:r>
              <a:rPr lang="ru-RU" dirty="0" smtClean="0"/>
              <a:t>Динамические паузы «Поймай палец», «Гавайский тост».</a:t>
            </a:r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AutoShape 2" descr="Диаграмма ответов в Формах. Вопрос: Отличительной особенностью обновленных ФГОС от действующих Стандартов является:. Количество ответов: Верных ответов: 2&amp;nbsp;067 из&amp;nbsp;2&amp;nbsp;231."/>
          <p:cNvSpPr>
            <a:spLocks noChangeAspect="1" noChangeArrowheads="1"/>
          </p:cNvSpPr>
          <p:nvPr/>
        </p:nvSpPr>
        <p:spPr bwMode="auto">
          <a:xfrm>
            <a:off x="155574" y="84137"/>
            <a:ext cx="5335027" cy="53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398" t="13119" r="22794" b="37053"/>
          <a:stretch/>
        </p:blipFill>
        <p:spPr>
          <a:xfrm>
            <a:off x="0" y="1690688"/>
            <a:ext cx="6191852" cy="3108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1177" t="24105" r="23015" b="33522"/>
          <a:stretch/>
        </p:blipFill>
        <p:spPr>
          <a:xfrm>
            <a:off x="5646175" y="2446110"/>
            <a:ext cx="6655238" cy="284097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Модуль 1. Результаты итогового теста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66" t="25871" r="23346" b="28617"/>
          <a:stretch/>
        </p:blipFill>
        <p:spPr>
          <a:xfrm>
            <a:off x="201706" y="2143419"/>
            <a:ext cx="6064624" cy="27916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Модуль 1. Результаты итогового теста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397" t="19005" r="23015" b="31363"/>
          <a:stretch/>
        </p:blipFill>
        <p:spPr>
          <a:xfrm>
            <a:off x="6376794" y="2168935"/>
            <a:ext cx="5510407" cy="2766136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07" t="20378" r="23346" b="35286"/>
          <a:stretch/>
        </p:blipFill>
        <p:spPr>
          <a:xfrm>
            <a:off x="403410" y="1690688"/>
            <a:ext cx="6548719" cy="29600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Модуль 1. Результаты итогового теста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397" t="15081" r="23235" b="36464"/>
          <a:stretch/>
        </p:blipFill>
        <p:spPr>
          <a:xfrm>
            <a:off x="5177117" y="3482788"/>
            <a:ext cx="6422472" cy="316006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07" t="20574" r="23235" b="32540"/>
          <a:stretch/>
        </p:blipFill>
        <p:spPr>
          <a:xfrm>
            <a:off x="134470" y="1557533"/>
            <a:ext cx="6104966" cy="2912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Модуль 1. Результаты итогового теста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287" t="20770" r="22573" b="29598"/>
          <a:stretch/>
        </p:blipFill>
        <p:spPr>
          <a:xfrm>
            <a:off x="6096000" y="2497064"/>
            <a:ext cx="5983941" cy="2974336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4294967295"/>
          </p:nvPr>
        </p:nvSpPr>
        <p:spPr>
          <a:xfrm>
            <a:off x="745587" y="1530204"/>
            <a:ext cx="10515600" cy="307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Невозможно сыграть симфонию в одиночку. Для нее нужен целый оркестр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Х. </a:t>
            </a:r>
            <a:r>
              <a:rPr lang="ru-RU" sz="4000" b="1" dirty="0" err="1" smtClean="0">
                <a:solidFill>
                  <a:srgbClr val="002060"/>
                </a:solidFill>
              </a:rPr>
              <a:t>Лаккок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311971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оркестру преподавателей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Ярославской области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за великолепно сыгранную симфонию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142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Модуль 1</vt:lpstr>
      <vt:lpstr>Модуль 1. Результаты итогового теста</vt:lpstr>
      <vt:lpstr>Модуль 1. Результаты итогового теста</vt:lpstr>
      <vt:lpstr>Модуль 1. Результаты итогового теста</vt:lpstr>
      <vt:lpstr>Модуль 1. Результаты итогового теста</vt:lpstr>
      <vt:lpstr>Презентация PowerPoint</vt:lpstr>
      <vt:lpstr>СПАСИБО оркестру преподавателей  Ярославской области за великолепно сыгранную симфонию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ППК «</dc:title>
  <dc:creator>Наталья Киселева</dc:creator>
  <cp:lastModifiedBy>Наталья Киселева</cp:lastModifiedBy>
  <cp:revision>17</cp:revision>
  <dcterms:created xsi:type="dcterms:W3CDTF">2022-03-31T17:36:59Z</dcterms:created>
  <dcterms:modified xsi:type="dcterms:W3CDTF">2022-04-01T07:39:59Z</dcterms:modified>
</cp:coreProperties>
</file>