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0" r:id="rId4"/>
    <p:sldId id="261" r:id="rId5"/>
    <p:sldId id="262" r:id="rId6"/>
    <p:sldId id="258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EC83-99C8-46BF-A39E-5A6E9A10195E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CF229-5FB2-45B6-B83F-C2F2B61ED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CF229-5FB2-45B6-B83F-C2F2B61EDE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2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3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9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5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7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F863-FD34-4636-9EED-08ABB1665F8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9B3E-31BF-4503-98E9-A7E8560A4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</a:rPr>
              <a:t>Логопедическая работа с обучающимися на уровне основного общего образования</a:t>
            </a:r>
            <a:endParaRPr lang="ru-RU" sz="48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130" y="361346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ГОУ ЯО Петровская школа-интернат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Региональное методическое объединение</a:t>
            </a:r>
          </a:p>
          <a:p>
            <a:pPr algn="r"/>
            <a:r>
              <a:rPr lang="ru-RU" dirty="0" smtClean="0"/>
              <a:t>учителей-логопедов школ ЯО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32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6" y="285749"/>
            <a:ext cx="3010854" cy="401447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r="11190" b="6151"/>
          <a:stretch/>
        </p:blipFill>
        <p:spPr>
          <a:xfrm>
            <a:off x="4083475" y="285749"/>
            <a:ext cx="7395970" cy="39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8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12157" r="5575" b="5099"/>
          <a:stretch/>
        </p:blipFill>
        <p:spPr>
          <a:xfrm>
            <a:off x="708660" y="250825"/>
            <a:ext cx="10325100" cy="6388882"/>
          </a:xfrm>
        </p:spPr>
      </p:pic>
    </p:spTree>
    <p:extLst>
      <p:ext uri="{BB962C8B-B14F-4D97-AF65-F5344CB8AC3E}">
        <p14:creationId xmlns:p14="http://schemas.microsoft.com/office/powerpoint/2010/main" val="282797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9793" r="-187" b="3524"/>
          <a:stretch/>
        </p:blipFill>
        <p:spPr>
          <a:xfrm>
            <a:off x="223185" y="365125"/>
            <a:ext cx="11444326" cy="6058535"/>
          </a:xfrm>
        </p:spPr>
      </p:pic>
    </p:spTree>
    <p:extLst>
      <p:ext uri="{BB962C8B-B14F-4D97-AF65-F5344CB8AC3E}">
        <p14:creationId xmlns:p14="http://schemas.microsoft.com/office/powerpoint/2010/main" val="359937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467" t="25450" r="39408" b="32888"/>
          <a:stretch/>
        </p:blipFill>
        <p:spPr>
          <a:xfrm>
            <a:off x="1083381" y="599123"/>
            <a:ext cx="1002523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9118" t="16668" r="31214" b="48389"/>
          <a:stretch/>
        </p:blipFill>
        <p:spPr>
          <a:xfrm>
            <a:off x="1846385" y="10610491"/>
            <a:ext cx="1768083" cy="362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185" t="17116" r="30907" b="24642"/>
          <a:stretch/>
        </p:blipFill>
        <p:spPr>
          <a:xfrm>
            <a:off x="800100" y="365760"/>
            <a:ext cx="6412230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324" t="27234" r="46208" b="38724"/>
          <a:stretch/>
        </p:blipFill>
        <p:spPr>
          <a:xfrm>
            <a:off x="5692140" y="2744925"/>
            <a:ext cx="5772150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67" t="11136" r="28163" b="26018"/>
          <a:stretch/>
        </p:blipFill>
        <p:spPr>
          <a:xfrm>
            <a:off x="838200" y="289561"/>
            <a:ext cx="10718348" cy="58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6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</Words>
  <Application>Microsoft Office PowerPoint</Application>
  <PresentationFormat>Широкоэкранный</PresentationFormat>
  <Paragraphs>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Логопедическая работа с обучающимися на уровне основного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работа с обучающимися на уровне основного общего образования</dc:title>
  <dc:creator>Галина Валерьевна Отрошко</dc:creator>
  <cp:lastModifiedBy>Галина Валерьевна Отрошко</cp:lastModifiedBy>
  <cp:revision>2</cp:revision>
  <dcterms:created xsi:type="dcterms:W3CDTF">2021-04-05T08:35:00Z</dcterms:created>
  <dcterms:modified xsi:type="dcterms:W3CDTF">2021-04-05T08:54:10Z</dcterms:modified>
</cp:coreProperties>
</file>