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1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6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7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92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8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5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5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4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3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0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9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5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ru-ru/photo/378221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17A7-61CB-457B-9181-2CF877A3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00200"/>
            <a:ext cx="8689976" cy="1382484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Круг жизни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243AE5-6F6F-44FC-9231-48D211060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92286"/>
            <a:ext cx="8689976" cy="2939143"/>
          </a:xfrm>
        </p:spPr>
        <p:txBody>
          <a:bodyPr>
            <a:normAutofit fontScale="92500" lnSpcReduction="10000"/>
          </a:bodyPr>
          <a:lstStyle/>
          <a:p>
            <a:r>
              <a:rPr lang="ru-RU" sz="6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Право на жизнь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«Создание эффективного образовательного пространства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 при инклюзивном обучении»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Ярославль 28.03.-06.04.2022</a:t>
            </a:r>
          </a:p>
        </p:txBody>
      </p:sp>
    </p:spTree>
    <p:extLst>
      <p:ext uri="{BB962C8B-B14F-4D97-AF65-F5344CB8AC3E}">
        <p14:creationId xmlns:p14="http://schemas.microsoft.com/office/powerpoint/2010/main" val="96621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417B65-C321-4C3C-9FB4-5D372949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27" y="1232144"/>
            <a:ext cx="5617188" cy="562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96C9F-5E75-47C5-AFF4-2A8136510782}"/>
              </a:ext>
            </a:extLst>
          </p:cNvPr>
          <p:cNvSpPr txBox="1"/>
          <p:nvPr/>
        </p:nvSpPr>
        <p:spPr>
          <a:xfrm>
            <a:off x="2756806" y="476653"/>
            <a:ext cx="667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5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КРУГ ЖИЗНИ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49A87-499F-4724-9D4F-B48278C51C78}"/>
              </a:ext>
            </a:extLst>
          </p:cNvPr>
          <p:cNvSpPr txBox="1"/>
          <p:nvPr/>
        </p:nvSpPr>
        <p:spPr>
          <a:xfrm>
            <a:off x="272143" y="1295601"/>
            <a:ext cx="2857500" cy="549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«Круга жизни»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определить на сколько человеком они  заполнены, и насколько человек ощущает полноту своей жизни.</a:t>
            </a:r>
          </a:p>
          <a:p>
            <a:pPr algn="just">
              <a:lnSpc>
                <a:spcPts val="25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примеров такого на слайде.</a:t>
            </a:r>
          </a:p>
          <a:p>
            <a:pPr algn="just">
              <a:lnSpc>
                <a:spcPts val="25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круги есть по питанию, по выявлению способностей, пониманию себя и других, одним словом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самоосознанию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5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  <a:p>
            <a:pPr algn="just">
              <a:lnSpc>
                <a:spcPts val="25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ли понятна суть названия аспектов? </a:t>
            </a:r>
          </a:p>
          <a:p>
            <a:pPr algn="just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77096-AEF8-4AE1-B642-36CDE2D8FDA8}"/>
              </a:ext>
            </a:extLst>
          </p:cNvPr>
          <p:cNvSpPr txBox="1"/>
          <p:nvPr/>
        </p:nvSpPr>
        <p:spPr>
          <a:xfrm>
            <a:off x="8844641" y="1399983"/>
            <a:ext cx="30752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 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даже такой способ визуализации жизни человека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 размерность мира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закономерен вопрос: может что-то должно присутствовать объединяющее все эти аспекты?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это может быть?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человек является по определению в биологии «живой системой», то в такой схеме 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системообразующих элементов.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об этом в другой раз.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CD25B9-D7DF-4014-A831-7B83441D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598713"/>
            <a:ext cx="4849586" cy="4849586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scene3d>
            <a:camera prst="isometricLeftDown"/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0A0561-9C11-472A-AF45-93056D1E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" y="2593522"/>
            <a:ext cx="474345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5AEB2C46-C832-4424-9910-E0C609A2C3E5}"/>
              </a:ext>
            </a:extLst>
          </p:cNvPr>
          <p:cNvSpPr/>
          <p:nvPr/>
        </p:nvSpPr>
        <p:spPr>
          <a:xfrm>
            <a:off x="1605643" y="1028700"/>
            <a:ext cx="2264228" cy="16546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8440E-2780-48D4-8653-B421CFF78765}"/>
              </a:ext>
            </a:extLst>
          </p:cNvPr>
          <p:cNvSpPr txBox="1"/>
          <p:nvPr/>
        </p:nvSpPr>
        <p:spPr>
          <a:xfrm>
            <a:off x="6349093" y="832757"/>
            <a:ext cx="5842907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  <a:buClr>
                <a:schemeClr val="tx1"/>
              </a:buClr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МЫ МЫСЛЬ ОДЕВАЕМ        	В ОДЕЖДЫ, </a:t>
            </a:r>
          </a:p>
          <a:p>
            <a:pPr defTabSz="914400">
              <a:spcBef>
                <a:spcPts val="1000"/>
              </a:spcBef>
              <a:buClr>
                <a:schemeClr val="tx1"/>
              </a:buClr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	  ЗА КОТОРЫМИ  	  	 	     МЫСЛЬ НЕ УЗНАТЬ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2F77F-976A-4073-84A6-F604032E4966}"/>
              </a:ext>
            </a:extLst>
          </p:cNvPr>
          <p:cNvSpPr txBox="1"/>
          <p:nvPr/>
        </p:nvSpPr>
        <p:spPr>
          <a:xfrm>
            <a:off x="7206343" y="3269321"/>
            <a:ext cx="521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2800" cap="all" dirty="0" err="1">
                <a:solidFill>
                  <a:schemeClr val="accent4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Л.Фон</a:t>
            </a:r>
            <a:r>
              <a:rPr lang="ru-RU" sz="2800" cap="all" dirty="0">
                <a:solidFill>
                  <a:schemeClr val="accent4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cap="all" dirty="0" err="1">
                <a:solidFill>
                  <a:schemeClr val="accent4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вИТГЕНШТЕЙН</a:t>
            </a:r>
            <a:endParaRPr lang="ru-RU" sz="2800" cap="all" dirty="0">
              <a:solidFill>
                <a:schemeClr val="accent4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A9A5D-A5EF-40D0-99F4-CFDD0500B40B}"/>
              </a:ext>
            </a:extLst>
          </p:cNvPr>
          <p:cNvSpPr txBox="1"/>
          <p:nvPr/>
        </p:nvSpPr>
        <p:spPr>
          <a:xfrm>
            <a:off x="7697561" y="4174144"/>
            <a:ext cx="39229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согласны с мудростью философа и предполагаем, что сам подход верен, и требует точных формулировок аспектов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относятся к ним.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17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E5182-E200-4B2E-908B-0BE9FA9D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718" y="1543452"/>
            <a:ext cx="4884563" cy="483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28D43-812A-4A9B-94B9-5DA9F7B37D63}"/>
              </a:ext>
            </a:extLst>
          </p:cNvPr>
          <p:cNvSpPr txBox="1"/>
          <p:nvPr/>
        </p:nvSpPr>
        <p:spPr>
          <a:xfrm>
            <a:off x="2756806" y="476653"/>
            <a:ext cx="667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5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РУЛЕВОЙ ЖИЗНИ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51372-47A5-464A-BB80-D9770436755A}"/>
              </a:ext>
            </a:extLst>
          </p:cNvPr>
          <p:cNvSpPr txBox="1"/>
          <p:nvPr/>
        </p:nvSpPr>
        <p:spPr>
          <a:xfrm>
            <a:off x="234043" y="1543452"/>
            <a:ext cx="3516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«сопровождающего» или «соединяющего» ребёнка с ОВЗ и окружающего мира подобно рулевому колесу на морских судах.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зависит не только куда повернёт колесо, но и какие аспекты будут проявлены в этом колесе.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 – проявят силу, уверенность.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 – растерянность,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сильных и слабых сторон – сломает «рулевое колесо».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3525C-4BC3-4155-B77E-8D9BE2B65681}"/>
              </a:ext>
            </a:extLst>
          </p:cNvPr>
          <p:cNvSpPr txBox="1"/>
          <p:nvPr/>
        </p:nvSpPr>
        <p:spPr>
          <a:xfrm>
            <a:off x="8538281" y="1541133"/>
            <a:ext cx="35160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выявить сильные и слабые стороны, чтобы максимально быть объективным?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длительного наблюдения есть, но будет упущено время.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несколько вариантов решения данного вопроса.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тем, что уже существует: например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названия «Рулевой жизни» внести два аспекта, позволяющих видеть: внутренний рост, развитие качеств во времени.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и спираль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и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0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BFAC6-ABA5-484F-9DDA-253EAE67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1" y="2285902"/>
            <a:ext cx="11135534" cy="443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4D2BD-3636-4C49-9924-8709B5BC177A}"/>
              </a:ext>
            </a:extLst>
          </p:cNvPr>
          <p:cNvSpPr txBox="1"/>
          <p:nvPr/>
        </p:nvSpPr>
        <p:spPr>
          <a:xfrm>
            <a:off x="3537856" y="141514"/>
            <a:ext cx="521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5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ВЕРБАТОРИЯ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93989-A994-4085-932D-0D901D5F6D62}"/>
              </a:ext>
            </a:extLst>
          </p:cNvPr>
          <p:cNvSpPr txBox="1"/>
          <p:nvPr/>
        </p:nvSpPr>
        <p:spPr>
          <a:xfrm>
            <a:off x="974272" y="1213708"/>
            <a:ext cx="10047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1ый Вариант выявляет два подхода: опросник и результаты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нейрометрии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показывает как ребёнок или взрослый видят себя (знание себя).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показывает на какие тестовые вопросы волновая активность мозга наибольшая.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8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8D399-482C-4468-B298-544F8BD8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71" y="1287518"/>
            <a:ext cx="5595258" cy="533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BFF30-08A5-4F1D-BA0B-B1D0A2A3AEFC}"/>
              </a:ext>
            </a:extLst>
          </p:cNvPr>
          <p:cNvSpPr txBox="1"/>
          <p:nvPr/>
        </p:nvSpPr>
        <p:spPr>
          <a:xfrm>
            <a:off x="-103414" y="109466"/>
            <a:ext cx="1260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5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КАЖДЫЙ ЛИ ОХОТНИК ЗНАЕТ…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845CD8-FB1A-465A-BA9D-00A279D344A0}"/>
              </a:ext>
            </a:extLst>
          </p:cNvPr>
          <p:cNvSpPr/>
          <p:nvPr/>
        </p:nvSpPr>
        <p:spPr>
          <a:xfrm rot="20188507">
            <a:off x="4613502" y="1933192"/>
            <a:ext cx="14008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reezing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ru-RU" sz="2000" b="0" cap="none" spc="0" dirty="0">
                <a:ln w="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ЖИЗНЬ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14C00-E161-4C42-81F0-E442AB16B67A}"/>
              </a:ext>
            </a:extLst>
          </p:cNvPr>
          <p:cNvSpPr txBox="1"/>
          <p:nvPr/>
        </p:nvSpPr>
        <p:spPr>
          <a:xfrm>
            <a:off x="60284" y="1291005"/>
            <a:ext cx="34612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нравятся мультфильмы, сказки, яркие цвета и символика.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предложили 7 цветов радуги используя цветовой спектр света.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применение 7 цветов в мировой практике – это: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Цвета 7 спектров видимого света (уровни энергии)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7 дней недели (время)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философии – уровни организации мироздания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сказках – «седьмое небо», «цветик семицветик», «семеро богатырей»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русских традициях – «наполненность», «счастье»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физике – частота волны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Библии – «вечности», «совершенства», «пространства и время»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C569A-CB3C-4FAC-B8BD-3B350316F5AE}"/>
              </a:ext>
            </a:extLst>
          </p:cNvPr>
          <p:cNvSpPr txBox="1"/>
          <p:nvPr/>
        </p:nvSpPr>
        <p:spPr>
          <a:xfrm>
            <a:off x="8746260" y="1287518"/>
            <a:ext cx="34612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предлагаем от красного и по часовой стрелке заполнять «Рулевое колесо» качествами по категориям: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умения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предпочтения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Желания, мечтания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и защита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жизни других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как стремление живого к развитию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категория – это  общие реалии жизни человека, волновая активности мозга, работающая 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самомотивацию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2FDE6-B4EF-430F-9231-0BA3316D19F4}"/>
              </a:ext>
            </a:extLst>
          </p:cNvPr>
          <p:cNvSpPr txBox="1"/>
          <p:nvPr/>
        </p:nvSpPr>
        <p:spPr>
          <a:xfrm>
            <a:off x="468086" y="1165380"/>
            <a:ext cx="1111431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  <a:buClr>
                <a:schemeClr val="tx1"/>
              </a:buClr>
            </a:pPr>
            <a:r>
              <a:rPr lang="en-US" sz="4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4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Подводя итоги, мы предлагаем: </a:t>
            </a:r>
          </a:p>
          <a:p>
            <a:pPr marL="571500" indent="-5715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желающих поучаствовать в обсуждении нашего предложения</a:t>
            </a:r>
            <a:r>
              <a:rPr lang="en-US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  </a:t>
            </a:r>
            <a:endParaRPr lang="en-US" sz="3600" cap="all" dirty="0">
              <a:solidFill>
                <a:schemeClr val="tx1">
                  <a:lumMod val="65000"/>
                  <a:lumOff val="35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571500" indent="-5715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создании опросника, </a:t>
            </a:r>
            <a:endParaRPr lang="en-US" sz="3600" cap="all" dirty="0">
              <a:solidFill>
                <a:schemeClr val="tx1">
                  <a:lumMod val="65000"/>
                  <a:lumOff val="35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571500" indent="-5715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для сопровождающих составить словарь сути основных понятий.</a:t>
            </a:r>
          </a:p>
        </p:txBody>
      </p:sp>
    </p:spTree>
    <p:extLst>
      <p:ext uri="{BB962C8B-B14F-4D97-AF65-F5344CB8AC3E}">
        <p14:creationId xmlns:p14="http://schemas.microsoft.com/office/powerpoint/2010/main" val="22358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681668-AE82-4A4B-A92A-4602C95E4B4F}"/>
              </a:ext>
            </a:extLst>
          </p:cNvPr>
          <p:cNvSpPr txBox="1"/>
          <p:nvPr/>
        </p:nvSpPr>
        <p:spPr>
          <a:xfrm>
            <a:off x="1085850" y="2596242"/>
            <a:ext cx="1002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tx1"/>
              </a:buClr>
            </a:pPr>
            <a:r>
              <a:rPr lang="ru-RU" sz="5400" cap="all" dirty="0">
                <a:solidFill>
                  <a:srgbClr val="00B0F0"/>
                </a:solidFill>
                <a:latin typeface="Constantia" panose="02030602050306030303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9166626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1516</TotalTime>
  <Words>579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Yu Gothic Medium</vt:lpstr>
      <vt:lpstr>Arial</vt:lpstr>
      <vt:lpstr>Bahnschrift SemiBold SemiConden</vt:lpstr>
      <vt:lpstr>Constantia</vt:lpstr>
      <vt:lpstr>Times New Roman</vt:lpstr>
      <vt:lpstr>Tw Cen MT</vt:lpstr>
      <vt:lpstr>Капля</vt:lpstr>
      <vt:lpstr>Круг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 жизни</dc:title>
  <dc:creator>Rolands Lagockis</dc:creator>
  <cp:lastModifiedBy>Rolands Lagockis</cp:lastModifiedBy>
  <cp:revision>4</cp:revision>
  <dcterms:created xsi:type="dcterms:W3CDTF">2022-03-25T20:49:19Z</dcterms:created>
  <dcterms:modified xsi:type="dcterms:W3CDTF">2022-03-27T20:27:52Z</dcterms:modified>
</cp:coreProperties>
</file>