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sldIdLst>
    <p:sldId id="256" r:id="rId2"/>
    <p:sldId id="261" r:id="rId3"/>
    <p:sldId id="262" r:id="rId4"/>
    <p:sldId id="260" r:id="rId5"/>
    <p:sldId id="259" r:id="rId6"/>
    <p:sldId id="257" r:id="rId7"/>
    <p:sldId id="258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761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8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585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2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61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86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3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0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2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6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4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8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72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3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o-dachnikov.com/uploads/posts/2021-07/1627130387_9-p-luchshie-landshaftnie-dizaini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0" y="0"/>
            <a:ext cx="898842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986737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Рабочий зелёного строительства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648158718_1-kartinkin-net-p-sadovnik-kartinki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6363" y="2160588"/>
            <a:ext cx="6647965" cy="3881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07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Спасибо </a:t>
            </a:r>
            <a:r>
              <a:rPr lang="ru-RU" sz="4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4400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tapeciarnia.pl/tapety/normalne/181048_ogrod_botaniczny_kolorowe_wiszace_surfi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619268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94849" cy="132080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Деревья и кустарники для города – жизненно-важная часть коммунального хозяйства. При этом озеленение и благоустройство территорий требует вдумчивого планирования. Поэтому в современном городе так востребованы специалисты по ландшафтному дизайну. Ну а помимо них всегда есть спрос и на рабочих, претворяющих планы дизайнеров в жизнь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a40zzrw353k1xbg176igfc5oyn9gfc0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3068960"/>
            <a:ext cx="6120679" cy="2973065"/>
          </a:xfrm>
        </p:spPr>
      </p:pic>
    </p:spTree>
    <p:extLst>
      <p:ext uri="{BB962C8B-B14F-4D97-AF65-F5344CB8AC3E}">
        <p14:creationId xmlns:p14="http://schemas.microsoft.com/office/powerpoint/2010/main" val="40934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785" cy="2891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 силами рабочих  созданы красивые городские клумбы, высажены деревья, обустроены газоны. Работа тяжелая, но может стать творческой, если есть желание развиваться.  Опытные рабочие, заинтересованные в развитии, уже могут сами переносить проекты озеленения в натуру, обустраивать скверы и спортивные площадки.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i="1" dirty="0"/>
          </a:p>
        </p:txBody>
      </p:sp>
      <p:pic>
        <p:nvPicPr>
          <p:cNvPr id="5" name="Содержимое 4" descr="1648158805_38-kartinkin-net-p-sadovnik-kartinki-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996952"/>
            <a:ext cx="6048672" cy="2973189"/>
          </a:xfrm>
        </p:spPr>
      </p:pic>
    </p:spTree>
    <p:extLst>
      <p:ext uri="{BB962C8B-B14F-4D97-AF65-F5344CB8AC3E}">
        <p14:creationId xmlns:p14="http://schemas.microsoft.com/office/powerpoint/2010/main" val="1224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9144000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изучения предмета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Профильный труд. Цветоводство и декоративное садоводство»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всестороннем развитии личности обучающихся с умственной отсталостью (интеллектуальными нарушениями) старшего возраста в процессе формирования их трудовой культуры. </a:t>
            </a:r>
          </a:p>
        </p:txBody>
      </p:sp>
      <p:pic>
        <p:nvPicPr>
          <p:cNvPr id="1026" name="Picture 2" descr="https://bigpicture.ru/wp-content/uploads/2019/11/5d78b2e11d2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9046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715865" cy="2304256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 детей по  предмету «Профильный труд. Цветоводство и декоративное садоводство» начинается в 5 классе. Учащиеся знакомятся с профессиями озеленителя и цветовода,  у детей сформировывается интерес к занятиям цветоводством и декоративным садоводством, учатся правильно ухаживать за комнатными и цветочными растениями. 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xn--80aalbyimdcm4bx4c6b.xn--p1ai/wp-content/uploads/2021/04/posadka-rastenij-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60486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247332" cy="353948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6 классе  большое значение имеет практико-ориентированная направленность. Учащиеся продолжают знакомство с новыми растениями, с разными видами размножения растений, учатся правильно собирать и хранить семена цветов. Основное место занятий учащихся в 6 классе — кабинет-мастерская и пришкольный участок.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8535"/>
            <a:ext cx="4770532" cy="31304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0" b="9288"/>
          <a:stretch/>
        </p:blipFill>
        <p:spPr>
          <a:xfrm>
            <a:off x="4139952" y="3429000"/>
            <a:ext cx="4770532" cy="31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716618"/>
            <a:ext cx="3960440" cy="530467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7 классе обучение имеет практико-ориентированную направленность. Учащиеся продолжают осенние и весенние работы в цветнике, знакомятся с благоустройством участков с зелёными насаждениями и различными видами садовых дорожек, узнают о классификации цветковых растений и различных видах удобрений, изучают новые растения. 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716618"/>
            <a:ext cx="3024335" cy="5160654"/>
          </a:xfrm>
        </p:spPr>
      </p:pic>
    </p:spTree>
    <p:extLst>
      <p:ext uri="{BB962C8B-B14F-4D97-AF65-F5344CB8AC3E}">
        <p14:creationId xmlns:p14="http://schemas.microsoft.com/office/powerpoint/2010/main" val="16253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202760" cy="132080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8 классе  учащиеся продолжают осенние работы в саду, учатся собирать и хранить семена, а также сохранять клубнелуковицы к следующему сезону, узнают о различных элементах ландшафтного дизайна.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1"/>
          <a:stretch/>
        </p:blipFill>
        <p:spPr>
          <a:xfrm>
            <a:off x="107505" y="2204864"/>
            <a:ext cx="5472608" cy="3899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204864"/>
            <a:ext cx="2520279" cy="3899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2840" cy="2387352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9 классе учащиеся узнают, как преодолевать трудности выбора профессии, учатся сажать каштаны и ухаживать за розами, а также получают представления о разных видах специальной одежды и средствах индивидуальной защиты. В кабинете-мастерской учащиеся: знакомятся с некоторыми видами пряных трав, изучают их свойства, на практических занятиях  выращивают их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продолжают изучать новые способы размножения комнатных растений.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9" descr="58e7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1844" y="3356992"/>
            <a:ext cx="3358108" cy="2448272"/>
          </a:xfrm>
        </p:spPr>
      </p:pic>
      <p:pic>
        <p:nvPicPr>
          <p:cNvPr id="11" name="Содержимое 10" descr="4a02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356992"/>
            <a:ext cx="3168204" cy="2450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336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Аспект</vt:lpstr>
      <vt:lpstr>Презентация PowerPoint</vt:lpstr>
      <vt:lpstr>Деревья и кустарники для города – жизненно-важная часть коммунального хозяйства. При этом озеленение и благоустройство территорий требует вдумчивого планирования. Поэтому в современном городе так востребованы специалисты по ландшафтному дизайну. Ну а помимо них всегда есть спрос и на рабочих, претворяющих планы дизайнеров в жизнь.  </vt:lpstr>
      <vt:lpstr>Именно  силами рабочих  созданы красивые городские клумбы, высажены деревья, обустроены газоны. Работа тяжелая, но может стать творческой, если есть желание развиваться.  Опытные рабочие, заинтересованные в развитии, уже могут сами переносить проекты озеленения в натуру, обустраивать скверы и спортивные площадки. </vt:lpstr>
      <vt:lpstr>Цель изучения предмета  «Профильный труд. Цветоводство и декоративное садоводство»  заключается во всестороннем развитии личности обучающихся с умственной отсталостью (интеллектуальными нарушениями) старшего возраста в процессе формирования их трудовой культуры. </vt:lpstr>
      <vt:lpstr>Обучение  детей по  предмету «Профильный труд. Цветоводство и декоративное садоводство» начинается в 5 классе. Учащиеся знакомятся с профессиями озеленителя и цветовода,  у детей сформировывается интерес к занятиям цветоводством и декоративным садоводством, учатся правильно ухаживать за комнатными и цветочными растениями. </vt:lpstr>
      <vt:lpstr>В 6 классе  большое значение имеет практико-ориентированная направленность. Учащиеся продолжают знакомство с новыми растениями, с разными видами размножения растений, учатся правильно собирать и хранить семена цветов. Основное место занятий учащихся в 6 классе — кабинет-мастерская и пришкольный участок.</vt:lpstr>
      <vt:lpstr>В 7 классе обучение имеет практико-ориентированную направленность. Учащиеся продолжают осенние и весенние работы в цветнике, знакомятся с благоустройством участков с зелёными насаждениями и различными видами садовых дорожек, узнают о классификации цветковых растений и различных видах удобрений, изучают новые растения. </vt:lpstr>
      <vt:lpstr>В 8 классе  учащиеся продолжают осенние работы в саду, учатся собирать и хранить семена, а также сохранять клубнелуковицы к следующему сезону, узнают о различных элементах ландшафтного дизайна.</vt:lpstr>
      <vt:lpstr>В 9 классе учащиеся узнают, как преодолевать трудности выбора профессии, учатся сажать каштаны и ухаживать за розами, а также получают представления о разных видах специальной одежды и средствах индивидуальной защиты. В кабинете-мастерской учащиеся: знакомятся с некоторыми видами пряных трав, изучают их свойства, на практических занятиях  выращивают их ; продолжают изучать новые способы размножения комнатных растений.</vt:lpstr>
      <vt:lpstr>Рабочий зелёного строительства</vt:lpstr>
      <vt:lpstr> 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26</cp:revision>
  <dcterms:created xsi:type="dcterms:W3CDTF">2024-03-20T18:24:54Z</dcterms:created>
  <dcterms:modified xsi:type="dcterms:W3CDTF">2024-03-25T18:16:04Z</dcterms:modified>
</cp:coreProperties>
</file>