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8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3C8BD-CE94-4EBD-8CE6-4563FD25476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B7B98-E4C3-4B4D-8222-FC25C2799E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94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1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8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1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77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40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9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64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93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1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852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17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86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1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5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3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6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7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8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94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C450-811D-420A-BB5F-74E4AFF3DA0F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AB28-3017-411E-93FC-D79C758EB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9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5C166-030F-4359-A2A8-8CE8E3E0DF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63B1-E386-40D3-BD44-94B7AA4CBB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1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cgs.ru/index.ph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der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der.univer.kharkov.ua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гендерного взаимодействия педагога с семьей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1" y="4437112"/>
            <a:ext cx="4352528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Соловьев Я.С, доцент КНО ГОАУ ЯО ИРО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587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8" y="980730"/>
            <a:ext cx="763284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Times New Roman"/>
              <a:buChar char="-"/>
              <a:tabLst>
                <a:tab pos="450215" algn="l"/>
                <a:tab pos="86677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 физические различия между мужчиной и женщиной, а социально формируемые особенности мужественности и женственности; социальные ожидания относительно поведения,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рассматривающегося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соответствующее для мужчин и женщин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 typeface="Times New Roman"/>
              <a:buChar char="-"/>
              <a:tabLst>
                <a:tab pos="450215" algn="l"/>
                <a:tab pos="866775" algn="l"/>
              </a:tabLst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относится не просто к женщинам или мужчинам, а к отношениям между ними и к способу социального конструирования этих отношений, то есть к тому, как общество «выстраивает» эти отношения и взаимодействие полов в социуме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Times New Roman"/>
              <a:buChar char="-"/>
              <a:tabLst>
                <a:tab pos="450215" algn="l"/>
                <a:tab pos="866775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450215" algn="l"/>
                <a:tab pos="86677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4"/>
            <a:ext cx="7772400" cy="72251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9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4"/>
            <a:ext cx="7772400" cy="72251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подход в образовании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1806" y="1052736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сфере образования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гендерный подход означает такую организацию учебного процесса, которая предоставляет учащимся возможность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самореализоваться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присущими им индивидуальными особенностями и усвоить социальный опыт, обеспечивающий их успешную социализацию в обществе и социальную идентификацию по признаку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2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29107" y="500626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Ивановский центр гендерных исследований</a:t>
            </a:r>
            <a:b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http://www.icgs.ru/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0535" y="2132856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9875" algn="l"/>
                <a:tab pos="3556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ИЦГИ является продвижение идей равенства, толерантности и демократии в местном сообществе и России через партнерские организации, просвещение и воспитание молодежи, поддержка карьерного и профессионального роста женщин, социальное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www.icgs.ru/templates/scgi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04664"/>
            <a:ext cx="116205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058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29107" y="500626"/>
            <a:ext cx="7772400" cy="120018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Центр женской истории и гендерных </a:t>
            </a:r>
            <a:r>
              <a:rPr lang="ru-RU" sz="3200" dirty="0" smtClean="0"/>
              <a:t>исследований</a:t>
            </a:r>
            <a:br>
              <a:rPr lang="ru-RU" sz="3200" dirty="0" smtClean="0"/>
            </a:br>
            <a:r>
              <a:rPr lang="ru-RU" sz="2400" dirty="0" smtClean="0"/>
              <a:t>Тверской государственный университет</a:t>
            </a:r>
            <a:br>
              <a:rPr lang="ru-RU" sz="2400" dirty="0" smtClean="0"/>
            </a:br>
            <a:r>
              <a:rPr lang="en-US" sz="2400" dirty="0"/>
              <a:t>http://tvergenderstudies.ru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0535" y="2132856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69875" algn="l"/>
                <a:tab pos="35560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Центр женской истории и гендерных исследований накопил большой опыт в продвижении идеи гендерного равенства посредством интеграции гендерных курсов для студентов в официальное расписание университета; проведения гендерных исследований и публикация их результатов, в том числе, в местных СМИ, а также проведения международных, российских, городских, студенческих конференций; гендерного просвещения общественности (проведение школ женского лидерства, семинаров-тренингов по правам женщин, семинаров-тренингов для социальных работников, для учителей, участие в работе ОПД "Женская ассамблея").</a:t>
            </a:r>
          </a:p>
        </p:txBody>
      </p:sp>
    </p:spTree>
    <p:extLst>
      <p:ext uri="{BB962C8B-B14F-4D97-AF65-F5344CB8AC3E}">
        <p14:creationId xmlns:p14="http://schemas.microsoft.com/office/powerpoint/2010/main" val="315670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29107" y="500626"/>
            <a:ext cx="7772400" cy="120018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Московский Центр Гендерных Исследований (МЦГИ</a:t>
            </a:r>
            <a:r>
              <a:rPr lang="ru-RU" sz="2800" dirty="0" smtClean="0"/>
              <a:t>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000" dirty="0">
                <a:hlinkClick r:id="rId2"/>
              </a:rPr>
              <a:t>www.gender.ru</a:t>
            </a:r>
            <a:endParaRPr lang="ru-RU" sz="2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50535" y="2132856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веб-ресурс, аккумулирующий широкий круг материалов по гендерной проблематике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 поисково-справочная система, позволяющая в один клик получить разностороннюю информацию практически по любой теме в области гендерных исследований и защиты прав женщин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 общественная библиотека, куда каждый желающий сможет добавлять материалы по темам сайта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 пространство для профессионального общения тех, кто заинтересован в гендерном просвещении: исследователей, практиков, журналистов и просто энтузиастов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4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29107" y="500626"/>
            <a:ext cx="7772400" cy="120018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Харьковский центр гендерных исследований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www.gender.univer.kharkov.ua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0535" y="2132856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содержит информацию о деятельности ХЦГИ, его изданиях, проводимых им международных Летних школах по гендерным исследованиям</a:t>
            </a:r>
          </a:p>
        </p:txBody>
      </p:sp>
    </p:spTree>
    <p:extLst>
      <p:ext uri="{BB962C8B-B14F-4D97-AF65-F5344CB8AC3E}">
        <p14:creationId xmlns:p14="http://schemas.microsoft.com/office/powerpoint/2010/main" val="232100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361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2_Тема Office</vt:lpstr>
      <vt:lpstr>Проблемы гендерного взаимодействия педагога с семьей </vt:lpstr>
      <vt:lpstr>Понятие гендер</vt:lpstr>
      <vt:lpstr>Гендерный подход в образовании</vt:lpstr>
      <vt:lpstr>Ивановский центр гендерных исследований http://www.icgs.ru/</vt:lpstr>
      <vt:lpstr>Центр женской истории и гендерных исследований Тверской государственный университет http://tvergenderstudies.ru</vt:lpstr>
      <vt:lpstr>Московский Центр Гендерных Исследований (МЦГИ). www.gender.ru</vt:lpstr>
      <vt:lpstr>Харьковский центр гендерных исследований www.gender.univer.kharkov.ua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источник как средство достижения личностных результатов</dc:title>
  <dc:creator>Яков Сергеевич Соловьев</dc:creator>
  <cp:lastModifiedBy>Яков Сергеевич Соловьев</cp:lastModifiedBy>
  <cp:revision>17</cp:revision>
  <dcterms:created xsi:type="dcterms:W3CDTF">2015-02-26T12:08:35Z</dcterms:created>
  <dcterms:modified xsi:type="dcterms:W3CDTF">2015-05-22T05:22:41Z</dcterms:modified>
</cp:coreProperties>
</file>