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7786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 Карта понятий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«Роль животных в природе»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285728"/>
            <a:ext cx="593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 рамках КПК «Формирующее оценивание в школе»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2500306"/>
            <a:ext cx="58579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Выполнили учителя начальных классов</a:t>
            </a:r>
            <a:r>
              <a:rPr lang="ru-RU" sz="2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400" b="1" i="1" dirty="0" err="1" smtClean="0">
                <a:solidFill>
                  <a:srgbClr val="002060"/>
                </a:solidFill>
              </a:rPr>
              <a:t>Башурина</a:t>
            </a:r>
            <a:r>
              <a:rPr lang="ru-RU" sz="2400" b="1" i="1" dirty="0" smtClean="0">
                <a:solidFill>
                  <a:srgbClr val="002060"/>
                </a:solidFill>
              </a:rPr>
              <a:t> М.А. </a:t>
            </a:r>
            <a:r>
              <a:rPr lang="ru-RU" sz="2400" dirty="0" smtClean="0">
                <a:solidFill>
                  <a:srgbClr val="002060"/>
                </a:solidFill>
              </a:rPr>
              <a:t>– МОУ </a:t>
            </a:r>
            <a:r>
              <a:rPr lang="ru-RU" sz="2400" dirty="0" err="1" smtClean="0">
                <a:solidFill>
                  <a:srgbClr val="002060"/>
                </a:solidFill>
              </a:rPr>
              <a:t>Трофимовская</a:t>
            </a:r>
            <a:r>
              <a:rPr lang="ru-RU" sz="2400" dirty="0" smtClean="0">
                <a:solidFill>
                  <a:srgbClr val="002060"/>
                </a:solidFill>
              </a:rPr>
              <a:t> ООШ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Даниловский</a:t>
            </a:r>
            <a:r>
              <a:rPr lang="ru-RU" sz="2400" dirty="0" smtClean="0">
                <a:solidFill>
                  <a:srgbClr val="002060"/>
                </a:solidFill>
              </a:rPr>
              <a:t> МР;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Галкина И.А. </a:t>
            </a:r>
            <a:r>
              <a:rPr lang="ru-RU" sz="2400" dirty="0" smtClean="0">
                <a:solidFill>
                  <a:srgbClr val="002060"/>
                </a:solidFill>
              </a:rPr>
              <a:t>– МОУ </a:t>
            </a:r>
            <a:r>
              <a:rPr lang="ru-RU" sz="2400" dirty="0" err="1" smtClean="0">
                <a:solidFill>
                  <a:srgbClr val="002060"/>
                </a:solidFill>
              </a:rPr>
              <a:t>Любимская</a:t>
            </a:r>
            <a:r>
              <a:rPr lang="ru-RU" sz="2400" dirty="0" smtClean="0">
                <a:solidFill>
                  <a:srgbClr val="002060"/>
                </a:solidFill>
              </a:rPr>
              <a:t> ООШ;</a:t>
            </a:r>
          </a:p>
          <a:p>
            <a:r>
              <a:rPr lang="ru-RU" sz="2400" b="1" i="1" dirty="0" err="1" smtClean="0">
                <a:solidFill>
                  <a:srgbClr val="002060"/>
                </a:solidFill>
              </a:rPr>
              <a:t>Кичева</a:t>
            </a:r>
            <a:r>
              <a:rPr lang="ru-RU" sz="2400" b="1" i="1" dirty="0" smtClean="0">
                <a:solidFill>
                  <a:srgbClr val="002060"/>
                </a:solidFill>
              </a:rPr>
              <a:t> В.Ю. </a:t>
            </a:r>
            <a:r>
              <a:rPr lang="ru-RU" sz="2400" dirty="0" smtClean="0">
                <a:solidFill>
                  <a:srgbClr val="002060"/>
                </a:solidFill>
              </a:rPr>
              <a:t>– МОУ Спасская СОШ </a:t>
            </a:r>
          </a:p>
          <a:p>
            <a:r>
              <a:rPr lang="ru-RU" sz="2400" dirty="0" err="1" smtClean="0">
                <a:solidFill>
                  <a:srgbClr val="002060"/>
                </a:solidFill>
              </a:rPr>
              <a:t>Даниловский</a:t>
            </a:r>
            <a:r>
              <a:rPr lang="ru-RU" sz="2400" dirty="0" smtClean="0">
                <a:solidFill>
                  <a:srgbClr val="002060"/>
                </a:solidFill>
              </a:rPr>
              <a:t> МР;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Смирнова И.В. </a:t>
            </a:r>
            <a:r>
              <a:rPr lang="ru-RU" sz="2400" dirty="0" smtClean="0">
                <a:solidFill>
                  <a:srgbClr val="002060"/>
                </a:solidFill>
              </a:rPr>
              <a:t>– МБОУ СОШ им. Мичурина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Даниловский</a:t>
            </a:r>
            <a:r>
              <a:rPr lang="ru-RU" sz="2400" dirty="0" smtClean="0">
                <a:solidFill>
                  <a:srgbClr val="002060"/>
                </a:solidFill>
              </a:rPr>
              <a:t> МР;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Хомутова О.Л. </a:t>
            </a:r>
            <a:r>
              <a:rPr lang="ru-RU" sz="2400" dirty="0" smtClean="0">
                <a:solidFill>
                  <a:srgbClr val="002060"/>
                </a:solidFill>
              </a:rPr>
              <a:t>–  МОУ </a:t>
            </a:r>
            <a:r>
              <a:rPr lang="ru-RU" sz="2400" dirty="0" err="1" smtClean="0">
                <a:solidFill>
                  <a:srgbClr val="002060"/>
                </a:solidFill>
              </a:rPr>
              <a:t>Трофимовская</a:t>
            </a:r>
            <a:r>
              <a:rPr lang="ru-RU" sz="2400" dirty="0" smtClean="0">
                <a:solidFill>
                  <a:srgbClr val="002060"/>
                </a:solidFill>
              </a:rPr>
              <a:t> ООШ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Даниловский</a:t>
            </a:r>
            <a:r>
              <a:rPr lang="ru-RU" sz="2400" dirty="0" smtClean="0">
                <a:solidFill>
                  <a:srgbClr val="002060"/>
                </a:solidFill>
              </a:rPr>
              <a:t> МР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6357958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</a:rPr>
              <a:t>Ярославль, 2015 г. </a:t>
            </a:r>
            <a:endParaRPr lang="ru-RU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928670"/>
            <a:ext cx="74295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 окружающего мира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3 классе по программе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«Начальная школа 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век»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500438"/>
            <a:ext cx="85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 программы – Виноградова Н.Ф.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513" y="357166"/>
            <a:ext cx="903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образовательные результаты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1142984"/>
            <a:ext cx="20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Предметные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5946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Объясняют роль животных в природе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2071678"/>
            <a:ext cx="2810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2060"/>
                </a:solidFill>
              </a:rPr>
              <a:t>Метапредметные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500307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Читают текст учебника и находят в нем информацию о роли животных в природе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Вырабатывают критерии к карте понятий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3857628"/>
            <a:ext cx="1930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Личностные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286256"/>
            <a:ext cx="85117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Делятся личным мнением  (собственным опытом) о   роли животных в природе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Оценивают карты понятий по выработанным критериям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68" y="357166"/>
            <a:ext cx="20122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87154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Способствовать поиску и выделению ключевой информации из текста с помощью составления карты понятий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71480"/>
            <a:ext cx="7441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совместной деятельности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714488"/>
          <a:ext cx="8215370" cy="426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286412"/>
              </a:tblGrid>
              <a:tr h="994833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/>
                        <a:t>Этапы урока</a:t>
                      </a:r>
                      <a:endParaRPr lang="ru-RU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/>
                        <a:t>Используемые методы,</a:t>
                      </a:r>
                      <a:r>
                        <a:rPr lang="ru-RU" sz="2800" i="1" baseline="0" dirty="0" smtClean="0"/>
                        <a:t> приемы, техники</a:t>
                      </a:r>
                      <a:endParaRPr lang="ru-RU" sz="2800" i="1" dirty="0"/>
                    </a:p>
                  </a:txBody>
                  <a:tcPr/>
                </a:tc>
              </a:tr>
              <a:tr h="125156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Формирование потребности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обсуждение жизненной ситуации;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обращение к личному опыту;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создание ситуации успеха: выявление имеющихся знаний о роли животных в природе </a:t>
                      </a:r>
                      <a:endParaRPr lang="ru-RU" dirty="0"/>
                    </a:p>
                  </a:txBody>
                  <a:tcPr/>
                </a:tc>
              </a:tr>
              <a:tr h="6739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Формирование образа желаемого результата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обсуждение и выработка критериев оценки будущей карты</a:t>
                      </a:r>
                      <a:r>
                        <a:rPr lang="ru-RU" baseline="0" dirty="0" smtClean="0"/>
                        <a:t> понятий, их фиксация на доске</a:t>
                      </a:r>
                      <a:endParaRPr lang="ru-RU" dirty="0"/>
                    </a:p>
                  </a:txBody>
                  <a:tcPr/>
                </a:tc>
              </a:tr>
              <a:tr h="6739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Формирование мотива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обсуждение «Хватит ли знаний для составления схемы»</a:t>
                      </a:r>
                      <a:endParaRPr lang="ru-RU" dirty="0"/>
                    </a:p>
                  </a:txBody>
                  <a:tcPr/>
                </a:tc>
              </a:tr>
              <a:tr h="673919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Целеполагание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организация обсуждения,</a:t>
                      </a:r>
                      <a:r>
                        <a:rPr lang="ru-RU" baseline="0" dirty="0" smtClean="0"/>
                        <a:t> где можно найти информацию по данному вопросу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71480"/>
            <a:ext cx="7441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совместной деятельности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714488"/>
          <a:ext cx="8215370" cy="3994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286412"/>
              </a:tblGrid>
              <a:tr h="994833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/>
                        <a:t>Этапы урока</a:t>
                      </a:r>
                      <a:endParaRPr lang="ru-RU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/>
                        <a:t>Используемые методы,</a:t>
                      </a:r>
                      <a:r>
                        <a:rPr lang="ru-RU" sz="2800" i="1" baseline="0" dirty="0" smtClean="0"/>
                        <a:t> приемы, техники</a:t>
                      </a:r>
                      <a:endParaRPr lang="ru-RU" sz="2800" i="1" dirty="0"/>
                    </a:p>
                  </a:txBody>
                  <a:tcPr/>
                </a:tc>
              </a:tr>
              <a:tr h="8625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Планирование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метод обсуждения и фиксации выбранного плана действий</a:t>
                      </a:r>
                      <a:endParaRPr lang="ru-RU" dirty="0"/>
                    </a:p>
                  </a:txBody>
                  <a:tcPr/>
                </a:tc>
              </a:tr>
              <a:tr h="6739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Выполнение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оказание помощи при работе групп;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создание ситуации успеха</a:t>
                      </a:r>
                      <a:endParaRPr lang="ru-RU" dirty="0"/>
                    </a:p>
                  </a:txBody>
                  <a:tcPr/>
                </a:tc>
              </a:tr>
              <a:tr h="6739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Анализ полученных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демонстрация полученных карт понятий;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err="1" smtClean="0"/>
                        <a:t>критериальное</a:t>
                      </a:r>
                      <a:r>
                        <a:rPr lang="ru-RU" baseline="0" dirty="0" smtClean="0"/>
                        <a:t> оценивание полученных  карт понятий;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апробация полученного продукта деятельности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85860"/>
            <a:ext cx="765466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Спасибо за внимание!</a:t>
            </a:r>
          </a:p>
          <a:p>
            <a:pPr algn="ctr"/>
            <a:endParaRPr lang="ru-RU" sz="6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Успехов в работе!!!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291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Яков Сергеевич Соловьев</cp:lastModifiedBy>
  <cp:revision>24</cp:revision>
  <dcterms:created xsi:type="dcterms:W3CDTF">2015-11-02T06:11:30Z</dcterms:created>
  <dcterms:modified xsi:type="dcterms:W3CDTF">2015-12-18T09:25:24Z</dcterms:modified>
</cp:coreProperties>
</file>