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8" r:id="rId3"/>
    <p:sldId id="272" r:id="rId4"/>
    <p:sldId id="269" r:id="rId5"/>
    <p:sldId id="270" r:id="rId6"/>
    <p:sldId id="264" r:id="rId7"/>
    <p:sldId id="260" r:id="rId8"/>
    <p:sldId id="262" r:id="rId9"/>
    <p:sldId id="265" r:id="rId10"/>
    <p:sldId id="271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WSR\Desktop\презентация\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836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214422"/>
            <a:ext cx="8072494" cy="335758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Необходимость внедрения профессиональных стандартов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программу обучение потенциальных участников чемпионатов различных уровней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Org_otdel\Рабочий стол\wsr бренд\логотипы ярпк\белый лог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51490" cy="857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16"/>
          </a:xfrm>
        </p:grpSpPr>
        <p:pic>
          <p:nvPicPr>
            <p:cNvPr id="5" name="Рисунок 4" descr="Без имени-2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6858016" cy="6858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5" descr="Без именио-2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43166" y="357166"/>
              <a:ext cx="6500834" cy="6500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Box 6"/>
          <p:cNvSpPr txBox="1"/>
          <p:nvPr/>
        </p:nvSpPr>
        <p:spPr>
          <a:xfrm>
            <a:off x="1000100" y="1857364"/>
            <a:ext cx="74295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Фрезерные работы на станках с ЧПУ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Токарные работы на станках с ЧПУ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Мобильная робототехника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Изготовление прототипов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Электромонтажные работы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Компетенции 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JuniorSkills</a:t>
            </a:r>
            <a:r>
              <a:rPr kumimoji="0" lang="ru-RU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" name="Picture 2" descr="C:\Documents and Settings\Org_otdel\Рабочий стол\wsr бренд\логотипы ярпк\белый лог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88607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9144000" cy="6858016"/>
            <a:chOff x="0" y="0"/>
            <a:chExt cx="9144000" cy="6858016"/>
          </a:xfrm>
        </p:grpSpPr>
        <p:pic>
          <p:nvPicPr>
            <p:cNvPr id="5" name="Рисунок 4" descr="Без имени-2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858016" cy="6858016"/>
            </a:xfrm>
            <a:prstGeom prst="rect">
              <a:avLst/>
            </a:prstGeom>
          </p:spPr>
        </p:pic>
        <p:pic>
          <p:nvPicPr>
            <p:cNvPr id="6" name="Рисунок 5" descr="Без именио-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3166" y="357166"/>
              <a:ext cx="6500834" cy="6500834"/>
            </a:xfrm>
            <a:prstGeom prst="rect">
              <a:avLst/>
            </a:prstGeom>
          </p:spPr>
        </p:pic>
      </p:grpSp>
      <p:pic>
        <p:nvPicPr>
          <p:cNvPr id="7" name="Picture 2" descr="C:\Documents and Settings\Org_otdel\Рабочий стол\wsr бренд\логотипы ярпк\белый лог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88607" cy="642918"/>
          </a:xfrm>
          <a:prstGeom prst="rect">
            <a:avLst/>
          </a:prstGeom>
          <a:noFill/>
        </p:spPr>
      </p:pic>
      <p:sp>
        <p:nvSpPr>
          <p:cNvPr id="8" name="TextBox 26"/>
          <p:cNvSpPr txBox="1">
            <a:spLocks noChangeArrowheads="1"/>
          </p:cNvSpPr>
          <p:nvPr/>
        </p:nvSpPr>
        <p:spPr bwMode="auto">
          <a:xfrm>
            <a:off x="285720" y="1785926"/>
            <a:ext cx="885828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altLang="ru-RU" sz="48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sz="5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Спасибо </a:t>
            </a:r>
            <a:r>
              <a:rPr lang="ru-RU" altLang="ru-RU" sz="5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9144000" cy="6858016"/>
            <a:chOff x="0" y="0"/>
            <a:chExt cx="9144000" cy="6858016"/>
          </a:xfrm>
        </p:grpSpPr>
        <p:pic>
          <p:nvPicPr>
            <p:cNvPr id="5" name="Рисунок 4" descr="Без имени-2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858016" cy="6858016"/>
            </a:xfrm>
            <a:prstGeom prst="rect">
              <a:avLst/>
            </a:prstGeom>
          </p:spPr>
        </p:pic>
        <p:pic>
          <p:nvPicPr>
            <p:cNvPr id="6" name="Рисунок 5" descr="Без именио-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3166" y="357166"/>
              <a:ext cx="6500834" cy="6500834"/>
            </a:xfrm>
            <a:prstGeom prst="rect">
              <a:avLst/>
            </a:prstGeom>
          </p:spPr>
        </p:pic>
      </p:grpSp>
      <p:pic>
        <p:nvPicPr>
          <p:cNvPr id="7" name="Picture 2" descr="C:\Documents and Settings\Org_otdel\Рабочий стол\wsr бренд\логотипы ярпк\белый лог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88607" cy="642918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«Будущее уже здесь!»</a:t>
            </a:r>
            <a:endParaRPr lang="ru-RU" sz="5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WSR\Desktop\робот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1348218"/>
            <a:ext cx="7429552" cy="4646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9144000" cy="6858016"/>
            <a:chOff x="0" y="0"/>
            <a:chExt cx="9144000" cy="6858016"/>
          </a:xfrm>
        </p:grpSpPr>
        <p:pic>
          <p:nvPicPr>
            <p:cNvPr id="5" name="Рисунок 4" descr="Без имени-2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858016" cy="6858016"/>
            </a:xfrm>
            <a:prstGeom prst="rect">
              <a:avLst/>
            </a:prstGeom>
          </p:spPr>
        </p:pic>
        <p:pic>
          <p:nvPicPr>
            <p:cNvPr id="6" name="Рисунок 5" descr="Без именио-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3166" y="357166"/>
              <a:ext cx="6500834" cy="6500834"/>
            </a:xfrm>
            <a:prstGeom prst="rect">
              <a:avLst/>
            </a:prstGeom>
          </p:spPr>
        </p:pic>
      </p:grpSp>
      <p:pic>
        <p:nvPicPr>
          <p:cNvPr id="7" name="Picture 2" descr="C:\Documents and Settings\Org_otdel\Рабочий стол\wsr бренд\логотипы ярпк\белый лог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88607" cy="642918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85786" y="428604"/>
            <a:ext cx="8115328" cy="1203348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Национальная технологическая инициатива</a:t>
            </a:r>
            <a:endParaRPr lang="ru-RU" sz="4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571472" y="2214554"/>
            <a:ext cx="7715304" cy="4286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540000" algn="just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3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Программа</a:t>
            </a:r>
            <a:r>
              <a:rPr kumimoji="0" lang="en-US" sz="23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3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мер по формированию принципиально новых рынков и созданию условий для глобального технологического лидерства России к 2035 году. </a:t>
            </a:r>
          </a:p>
          <a:p>
            <a:pPr marL="0" marR="0" lvl="0" indent="540000" algn="just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3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Послании Федеральному собранию 4 декабря 2014 года Президент России Владимир Путин обозначил Национальную технологическую инициативу одним из приоритетов государственной политики.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9144000" cy="6858016"/>
            <a:chOff x="0" y="0"/>
            <a:chExt cx="9144000" cy="6858016"/>
          </a:xfrm>
        </p:grpSpPr>
        <p:pic>
          <p:nvPicPr>
            <p:cNvPr id="5" name="Рисунок 4" descr="Без имени-2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858016" cy="6858016"/>
            </a:xfrm>
            <a:prstGeom prst="rect">
              <a:avLst/>
            </a:prstGeom>
          </p:spPr>
        </p:pic>
        <p:pic>
          <p:nvPicPr>
            <p:cNvPr id="6" name="Рисунок 5" descr="Без именио-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3166" y="357166"/>
              <a:ext cx="6500834" cy="6500834"/>
            </a:xfrm>
            <a:prstGeom prst="rect">
              <a:avLst/>
            </a:prstGeom>
          </p:spPr>
        </p:pic>
      </p:grpSp>
      <p:pic>
        <p:nvPicPr>
          <p:cNvPr id="7" name="Picture 2" descr="C:\Documents and Settings\Org_otdel\Рабочий стол\wsr бренд\логотипы ярпк\белый лог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88607" cy="642918"/>
          </a:xfrm>
          <a:prstGeom prst="rect">
            <a:avLst/>
          </a:prstGeom>
          <a:noFill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571472" y="1428736"/>
            <a:ext cx="8258204" cy="4911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3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WorldSkills – </a:t>
            </a:r>
            <a:r>
              <a:rPr kumimoji="0" lang="ru-RU" sz="23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крупнейшая в мире система конкурсов профессионального мастерства для молодежи: наглядность и объективность;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3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WorldSkills</a:t>
            </a:r>
            <a:r>
              <a:rPr kumimoji="0" lang="ru-RU" sz="23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– международные сообщества экспертов;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3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WorldSkills</a:t>
            </a:r>
            <a:r>
              <a:rPr kumimoji="0" lang="ru-RU" sz="23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– разработка и обновление международных профессиональных стандартов и инструмент модернизации профессионального образования и подготовки рабочих кадров в России;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3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WorldSkills –</a:t>
            </a:r>
            <a:r>
              <a:rPr kumimoji="0" lang="ru-RU" sz="23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эффективная программа профориентации.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00034" y="214290"/>
            <a:ext cx="8358246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Движение 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WorldSkills </a:t>
            </a:r>
            <a:r>
              <a:rPr kumimoji="0" lang="ru-RU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 России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9144000" cy="6858016"/>
            <a:chOff x="0" y="0"/>
            <a:chExt cx="9144000" cy="6858016"/>
          </a:xfrm>
        </p:grpSpPr>
        <p:pic>
          <p:nvPicPr>
            <p:cNvPr id="5" name="Рисунок 4" descr="Без имени-2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858016" cy="6858016"/>
            </a:xfrm>
            <a:prstGeom prst="rect">
              <a:avLst/>
            </a:prstGeom>
          </p:spPr>
        </p:pic>
        <p:pic>
          <p:nvPicPr>
            <p:cNvPr id="6" name="Рисунок 5" descr="Без именио-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3166" y="357166"/>
              <a:ext cx="6500834" cy="6500834"/>
            </a:xfrm>
            <a:prstGeom prst="rect">
              <a:avLst/>
            </a:prstGeom>
          </p:spPr>
        </p:pic>
      </p:grpSp>
      <p:sp>
        <p:nvSpPr>
          <p:cNvPr id="7" name="Заголовок 1"/>
          <p:cNvSpPr txBox="1">
            <a:spLocks/>
          </p:cNvSpPr>
          <p:nvPr/>
        </p:nvSpPr>
        <p:spPr>
          <a:xfrm>
            <a:off x="571472" y="214290"/>
            <a:ext cx="8286776" cy="1142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Схема участия студентов ПОО в мероприятиях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WorldSkills Russia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42910" y="4929198"/>
            <a:ext cx="1946685" cy="17969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11" y="5429264"/>
            <a:ext cx="2000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Региональный (открытый) чемпионат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верх 10"/>
          <p:cNvSpPr/>
          <p:nvPr/>
        </p:nvSpPr>
        <p:spPr>
          <a:xfrm>
            <a:off x="1428728" y="4143380"/>
            <a:ext cx="428628" cy="7143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500034" y="2214554"/>
            <a:ext cx="2089561" cy="1796941"/>
            <a:chOff x="1428728" y="3286124"/>
            <a:chExt cx="2089561" cy="1796941"/>
          </a:xfrm>
        </p:grpSpPr>
        <p:sp>
          <p:nvSpPr>
            <p:cNvPr id="13" name="Овал 12"/>
            <p:cNvSpPr/>
            <p:nvPr/>
          </p:nvSpPr>
          <p:spPr>
            <a:xfrm>
              <a:off x="1571604" y="3286124"/>
              <a:ext cx="1946685" cy="179694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28728" y="4000504"/>
              <a:ext cx="20002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Финал ЦФО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Стрелка вверх 14"/>
          <p:cNvSpPr/>
          <p:nvPr/>
        </p:nvSpPr>
        <p:spPr>
          <a:xfrm rot="4396023">
            <a:off x="2845240" y="2301815"/>
            <a:ext cx="428628" cy="7143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3571868" y="1500174"/>
            <a:ext cx="2000264" cy="1796941"/>
            <a:chOff x="3286116" y="2071678"/>
            <a:chExt cx="2000264" cy="1796941"/>
          </a:xfrm>
        </p:grpSpPr>
        <p:sp>
          <p:nvSpPr>
            <p:cNvPr id="17" name="Овал 16"/>
            <p:cNvSpPr/>
            <p:nvPr/>
          </p:nvSpPr>
          <p:spPr>
            <a:xfrm>
              <a:off x="3286116" y="2071678"/>
              <a:ext cx="1946685" cy="179694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86116" y="2643182"/>
              <a:ext cx="20002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Национальный чемпионат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Стрелка вверх 18"/>
          <p:cNvSpPr/>
          <p:nvPr/>
        </p:nvSpPr>
        <p:spPr>
          <a:xfrm rot="5722742">
            <a:off x="5804963" y="1961343"/>
            <a:ext cx="428628" cy="7143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 rot="7709534">
            <a:off x="5485027" y="2961804"/>
            <a:ext cx="428628" cy="7143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/>
          <p:cNvGrpSpPr/>
          <p:nvPr/>
        </p:nvGrpSpPr>
        <p:grpSpPr>
          <a:xfrm>
            <a:off x="6572264" y="1500174"/>
            <a:ext cx="2000264" cy="1796941"/>
            <a:chOff x="5715008" y="1500174"/>
            <a:chExt cx="2000264" cy="1796941"/>
          </a:xfrm>
        </p:grpSpPr>
        <p:sp>
          <p:nvSpPr>
            <p:cNvPr id="22" name="Овал 21"/>
            <p:cNvSpPr/>
            <p:nvPr/>
          </p:nvSpPr>
          <p:spPr>
            <a:xfrm>
              <a:off x="5715008" y="1500174"/>
              <a:ext cx="1946685" cy="179694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15008" y="2143116"/>
              <a:ext cx="20002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EuroSkills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000760" y="3714752"/>
            <a:ext cx="2286016" cy="1796941"/>
            <a:chOff x="6357950" y="3500438"/>
            <a:chExt cx="2286016" cy="1796941"/>
          </a:xfrm>
        </p:grpSpPr>
        <p:sp>
          <p:nvSpPr>
            <p:cNvPr id="25" name="Овал 24"/>
            <p:cNvSpPr/>
            <p:nvPr/>
          </p:nvSpPr>
          <p:spPr>
            <a:xfrm>
              <a:off x="6500826" y="3500438"/>
              <a:ext cx="1946685" cy="179694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357950" y="4071942"/>
              <a:ext cx="228601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900" dirty="0" smtClean="0">
                  <a:latin typeface="Times New Roman" pitchFamily="18" charset="0"/>
                  <a:cs typeface="Times New Roman" pitchFamily="18" charset="0"/>
                </a:rPr>
                <a:t>Международный чемпионат</a:t>
              </a:r>
              <a:endParaRPr lang="ru-RU" sz="19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9144000" cy="6858016"/>
            <a:chOff x="0" y="0"/>
            <a:chExt cx="9144000" cy="6858016"/>
          </a:xfrm>
        </p:grpSpPr>
        <p:pic>
          <p:nvPicPr>
            <p:cNvPr id="5" name="Рисунок 4" descr="Без имени-2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858016" cy="6858016"/>
            </a:xfrm>
            <a:prstGeom prst="rect">
              <a:avLst/>
            </a:prstGeom>
          </p:spPr>
        </p:pic>
        <p:pic>
          <p:nvPicPr>
            <p:cNvPr id="6" name="Рисунок 5" descr="Без именио-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3166" y="357166"/>
              <a:ext cx="6500834" cy="6500834"/>
            </a:xfrm>
            <a:prstGeom prst="rect">
              <a:avLst/>
            </a:prstGeom>
          </p:spPr>
        </p:pic>
      </p:grpSp>
      <p:pic>
        <p:nvPicPr>
          <p:cNvPr id="7" name="Picture 2" descr="C:\Documents and Settings\Org_otdel\Рабочий стол\wsr бренд\логотипы ярпк\белый лог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88607" cy="642918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3643306" y="2000240"/>
            <a:ext cx="2160587" cy="1295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>
                <a:solidFill>
                  <a:schemeClr val="tx1"/>
                </a:solidFill>
              </a:rPr>
              <a:t>Движение </a:t>
            </a:r>
            <a:r>
              <a:rPr lang="en-US" sz="2200" b="1" dirty="0" err="1">
                <a:solidFill>
                  <a:schemeClr val="tx1"/>
                </a:solidFill>
              </a:rPr>
              <a:t>WorldSkills</a:t>
            </a:r>
            <a:r>
              <a:rPr lang="en-US" sz="2200" b="1" dirty="0">
                <a:solidFill>
                  <a:schemeClr val="tx1"/>
                </a:solidFill>
              </a:rPr>
              <a:t>  </a:t>
            </a:r>
          </a:p>
          <a:p>
            <a:pPr algn="ctr">
              <a:defRPr/>
            </a:pPr>
            <a:r>
              <a:rPr lang="ru-RU" sz="2200" b="1" dirty="0">
                <a:solidFill>
                  <a:schemeClr val="tx1"/>
                </a:solidFill>
              </a:rPr>
              <a:t>это</a:t>
            </a:r>
          </a:p>
        </p:txBody>
      </p:sp>
      <p:sp>
        <p:nvSpPr>
          <p:cNvPr id="9" name="Овал 8"/>
          <p:cNvSpPr/>
          <p:nvPr/>
        </p:nvSpPr>
        <p:spPr>
          <a:xfrm>
            <a:off x="2928938" y="571500"/>
            <a:ext cx="3529012" cy="93662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Объединение молодёжи, педагогов, производства</a:t>
            </a:r>
          </a:p>
        </p:txBody>
      </p:sp>
      <p:sp>
        <p:nvSpPr>
          <p:cNvPr id="10" name="Овал 9"/>
          <p:cNvSpPr/>
          <p:nvPr/>
        </p:nvSpPr>
        <p:spPr>
          <a:xfrm>
            <a:off x="5857875" y="1285875"/>
            <a:ext cx="3097213" cy="100806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Развитие профессионального образования </a:t>
            </a:r>
          </a:p>
        </p:txBody>
      </p:sp>
      <p:sp>
        <p:nvSpPr>
          <p:cNvPr id="11" name="Овал 10"/>
          <p:cNvSpPr/>
          <p:nvPr/>
        </p:nvSpPr>
        <p:spPr>
          <a:xfrm>
            <a:off x="6000750" y="2714625"/>
            <a:ext cx="2952750" cy="158432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Подготовка в соответствии с требованиями международных профессиональных стандартов </a:t>
            </a:r>
          </a:p>
        </p:txBody>
      </p:sp>
      <p:sp>
        <p:nvSpPr>
          <p:cNvPr id="12" name="Овал 11"/>
          <p:cNvSpPr/>
          <p:nvPr/>
        </p:nvSpPr>
        <p:spPr>
          <a:xfrm>
            <a:off x="3071813" y="3929063"/>
            <a:ext cx="3529012" cy="115252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Совершенствование навыков мастерства</a:t>
            </a:r>
          </a:p>
        </p:txBody>
      </p:sp>
      <p:sp>
        <p:nvSpPr>
          <p:cNvPr id="13" name="Овал 12"/>
          <p:cNvSpPr/>
          <p:nvPr/>
        </p:nvSpPr>
        <p:spPr>
          <a:xfrm>
            <a:off x="428625" y="3071813"/>
            <a:ext cx="3097213" cy="122396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Проведение конкурсов профессионального мастерства</a:t>
            </a:r>
          </a:p>
        </p:txBody>
      </p:sp>
      <p:sp>
        <p:nvSpPr>
          <p:cNvPr id="14" name="Овал 13"/>
          <p:cNvSpPr/>
          <p:nvPr/>
        </p:nvSpPr>
        <p:spPr>
          <a:xfrm>
            <a:off x="571472" y="1643050"/>
            <a:ext cx="2881312" cy="10795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Повышение престижа рабочих профессий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4714875" y="1500188"/>
            <a:ext cx="0" cy="50482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5715008" y="2071678"/>
            <a:ext cx="503237" cy="28733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572132" y="3071810"/>
            <a:ext cx="503237" cy="28733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H="1">
            <a:off x="4500564" y="3571875"/>
            <a:ext cx="642938" cy="7143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 flipV="1">
            <a:off x="3429000" y="3143250"/>
            <a:ext cx="642938" cy="32385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>
            <a:off x="3429000" y="2214563"/>
            <a:ext cx="417513" cy="7302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9144000" cy="6858016"/>
            <a:chOff x="0" y="0"/>
            <a:chExt cx="9144000" cy="6858016"/>
          </a:xfrm>
        </p:grpSpPr>
        <p:pic>
          <p:nvPicPr>
            <p:cNvPr id="5" name="Рисунок 4" descr="Без имени-2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858016" cy="6858016"/>
            </a:xfrm>
            <a:prstGeom prst="rect">
              <a:avLst/>
            </a:prstGeom>
          </p:spPr>
        </p:pic>
        <p:pic>
          <p:nvPicPr>
            <p:cNvPr id="6" name="Рисунок 5" descr="Без именио-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3166" y="357166"/>
              <a:ext cx="6500834" cy="6500834"/>
            </a:xfrm>
            <a:prstGeom prst="rect">
              <a:avLst/>
            </a:prstGeom>
          </p:spPr>
        </p:pic>
      </p:grpSp>
      <p:pic>
        <p:nvPicPr>
          <p:cNvPr id="7" name="Picture 2" descr="C:\Documents and Settings\Org_otdel\Рабочий стол\wsr бренд\логотипы ярпк\белый лог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88607" cy="642918"/>
          </a:xfrm>
          <a:prstGeom prst="rect">
            <a:avLst/>
          </a:prstGeom>
          <a:noFill/>
        </p:spPr>
      </p:pic>
      <p:pic>
        <p:nvPicPr>
          <p:cNvPr id="3074" name="Picture 2" descr="G:\ФОТО Полуфинал НЧ ЦФО ЯО 20-25 апреля 2015\закрытие\_MG_79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1142984"/>
            <a:ext cx="7286676" cy="4857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9144000" cy="6858016"/>
            <a:chOff x="0" y="0"/>
            <a:chExt cx="9144000" cy="6858016"/>
          </a:xfrm>
        </p:grpSpPr>
        <p:pic>
          <p:nvPicPr>
            <p:cNvPr id="5" name="Рисунок 4" descr="Без имени-2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858016" cy="6858016"/>
            </a:xfrm>
            <a:prstGeom prst="rect">
              <a:avLst/>
            </a:prstGeom>
          </p:spPr>
        </p:pic>
        <p:pic>
          <p:nvPicPr>
            <p:cNvPr id="6" name="Рисунок 5" descr="Без именио-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3166" y="357166"/>
              <a:ext cx="6500834" cy="6500834"/>
            </a:xfrm>
            <a:prstGeom prst="rect">
              <a:avLst/>
            </a:prstGeom>
          </p:spPr>
        </p:pic>
      </p:grpSp>
      <p:pic>
        <p:nvPicPr>
          <p:cNvPr id="7" name="Picture 2" descr="C:\Documents and Settings\Org_otdel\Рабочий стол\wsr бренд\логотипы ярпк\белый лог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88607" cy="6429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6000768"/>
            <a:ext cx="7329510" cy="71438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JuniorSkills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6" descr="C:\Documents and Settings\метод_отдел\Мои документы\Загрузки\junior-skill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1244107"/>
            <a:ext cx="7361918" cy="4756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9144000" cy="6858016"/>
            <a:chOff x="0" y="0"/>
            <a:chExt cx="9144000" cy="6858016"/>
          </a:xfrm>
        </p:grpSpPr>
        <p:pic>
          <p:nvPicPr>
            <p:cNvPr id="5" name="Рисунок 4" descr="Без имени-2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858016" cy="6858016"/>
            </a:xfrm>
            <a:prstGeom prst="rect">
              <a:avLst/>
            </a:prstGeom>
          </p:spPr>
        </p:pic>
        <p:pic>
          <p:nvPicPr>
            <p:cNvPr id="6" name="Рисунок 5" descr="Без именио-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3166" y="357166"/>
              <a:ext cx="6500834" cy="6500834"/>
            </a:xfrm>
            <a:prstGeom prst="rect">
              <a:avLst/>
            </a:prstGeom>
          </p:spPr>
        </p:pic>
      </p:grpSp>
      <p:pic>
        <p:nvPicPr>
          <p:cNvPr id="7" name="Picture 2" descr="C:\Documents and Settings\Org_otdel\Рабочий стол\wsr бренд\логотипы ярпк\белый лог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88607" cy="642918"/>
          </a:xfrm>
          <a:prstGeom prst="rect">
            <a:avLst/>
          </a:prstGeom>
          <a:noFill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1000100" y="785794"/>
            <a:ext cx="7858148" cy="50260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3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Разработка «профстандартов» по компетенциям «будущего» для школьников;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3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Развитие системы соревнований школьников по профессиональным компетенциям;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3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Разработка целостной системы работы со школьниками и дошкольниками с использованием различных форм: технопарки в учреждениях ДО, индустриальные экспедиции, технические лагеря, профпробы, сообщества;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3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Создание инфраструктуры программы: региональные координационные центры, экспертные сообщества, центры компетенций.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258</Words>
  <PresentationFormat>Экран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Необходимость внедрения профессиональных стандартов WorldSkills в программу обучение потенциальных участников чемпионатов различных уровней</vt:lpstr>
      <vt:lpstr>«Будущее уже здесь!»</vt:lpstr>
      <vt:lpstr>Национальная технологическая инициатива</vt:lpstr>
      <vt:lpstr>Слайд 4</vt:lpstr>
      <vt:lpstr>Слайд 5</vt:lpstr>
      <vt:lpstr>Слайд 6</vt:lpstr>
      <vt:lpstr>Слайд 7</vt:lpstr>
      <vt:lpstr>JuniorSkills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WSR</dc:creator>
  <cp:lastModifiedBy>User</cp:lastModifiedBy>
  <cp:revision>26</cp:revision>
  <dcterms:created xsi:type="dcterms:W3CDTF">2015-12-02T09:51:53Z</dcterms:created>
  <dcterms:modified xsi:type="dcterms:W3CDTF">2015-12-02T14:14:55Z</dcterms:modified>
</cp:coreProperties>
</file>