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4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9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1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3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2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5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30ED-AEE5-44D5-A501-608DA6E9BC2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C356-3488-4356-AB93-5F736B7B0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869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316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321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058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989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66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18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875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843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841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6618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</Template>
  <TotalTime>4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</cp:revision>
  <dcterms:created xsi:type="dcterms:W3CDTF">2021-03-15T14:56:50Z</dcterms:created>
  <dcterms:modified xsi:type="dcterms:W3CDTF">2021-03-15T15:16:25Z</dcterms:modified>
</cp:coreProperties>
</file>