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71" r:id="rId6"/>
    <p:sldId id="263" r:id="rId7"/>
    <p:sldId id="264" r:id="rId8"/>
    <p:sldId id="265" r:id="rId9"/>
    <p:sldId id="290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56" r:id="rId18"/>
    <p:sldId id="276" r:id="rId19"/>
    <p:sldId id="277" r:id="rId20"/>
    <p:sldId id="278" r:id="rId21"/>
    <p:sldId id="279" r:id="rId22"/>
    <p:sldId id="291" r:id="rId23"/>
    <p:sldId id="281" r:id="rId24"/>
    <p:sldId id="282" r:id="rId25"/>
    <p:sldId id="283" r:id="rId26"/>
    <p:sldId id="284" r:id="rId27"/>
    <p:sldId id="285" r:id="rId28"/>
    <p:sldId id="286" r:id="rId29"/>
    <p:sldId id="289" r:id="rId30"/>
    <p:sldId id="287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D4"/>
    <a:srgbClr val="CC99FF"/>
    <a:srgbClr val="BEF8CD"/>
    <a:srgbClr val="FEDBD8"/>
    <a:srgbClr val="AFFBD1"/>
    <a:srgbClr val="FEDEBE"/>
    <a:srgbClr val="FFFFFF"/>
    <a:srgbClr val="DEEB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не достигнут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0-4925-AD16-AB09D5F635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достингут частично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0.12000000000000002</c:v>
                </c:pt>
                <c:pt idx="1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60-4925-AD16-AB09D5F635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достигнут в значительной степени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0.54</c:v>
                </c:pt>
                <c:pt idx="1">
                  <c:v>0.33000000000000013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60-4925-AD16-AB09D5F635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полностью совпадают с планируемыми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0.34000000000000008</c:v>
                </c:pt>
                <c:pt idx="1">
                  <c:v>0.63000000000000023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60-4925-AD16-AB09D5F63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82944"/>
        <c:axId val="209284480"/>
      </c:barChart>
      <c:catAx>
        <c:axId val="20928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284480"/>
        <c:crosses val="autoZero"/>
        <c:auto val="1"/>
        <c:lblAlgn val="ctr"/>
        <c:lblOffset val="100"/>
        <c:noMultiLvlLbl val="0"/>
      </c:catAx>
      <c:valAx>
        <c:axId val="20928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282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1.0000000000000004E-2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4-4014-B051-59797375F3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0.19</c:v>
                </c:pt>
                <c:pt idx="1">
                  <c:v>8.0000000000000029E-2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4-4014-B051-59797375F3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0.41000000000000009</c:v>
                </c:pt>
                <c:pt idx="1">
                  <c:v>0.3600000000000001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54-4014-B051-59797375F3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461636801104055E-2"/>
                  <c:y val="3.8262981168286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54-4014-B051-59797375F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0.39000000000000012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54-4014-B051-59797375F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99872"/>
        <c:axId val="209201408"/>
      </c:barChart>
      <c:catAx>
        <c:axId val="20919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201408"/>
        <c:crosses val="autoZero"/>
        <c:auto val="1"/>
        <c:lblAlgn val="ctr"/>
        <c:lblOffset val="100"/>
        <c:noMultiLvlLbl val="0"/>
      </c:catAx>
      <c:valAx>
        <c:axId val="20920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19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274874900672218E-2"/>
                  <c:y val="-2.641341829379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F-4891-BADD-CD0B5C9857CA}"/>
                </c:ext>
              </c:extLst>
            </c:dLbl>
            <c:dLbl>
              <c:idx val="1"/>
              <c:layout>
                <c:manualLayout>
                  <c:x val="3.0305416556302454E-2"/>
                  <c:y val="-4.108753956813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F-4891-BADD-CD0B5C9857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AF-4891-BADD-CD0B5C98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143808"/>
        <c:axId val="243145344"/>
        <c:axId val="0"/>
      </c:bar3DChart>
      <c:catAx>
        <c:axId val="24314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145344"/>
        <c:crosses val="autoZero"/>
        <c:auto val="1"/>
        <c:lblAlgn val="ctr"/>
        <c:lblOffset val="100"/>
        <c:noMultiLvlLbl val="0"/>
      </c:catAx>
      <c:valAx>
        <c:axId val="24314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1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0398123647964637E-2"/>
                  <c:y val="-0.1988779585432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E-48D2-AC28-F70E169B165F}"/>
                </c:ext>
              </c:extLst>
            </c:dLbl>
            <c:dLbl>
              <c:idx val="1"/>
              <c:layout>
                <c:manualLayout>
                  <c:x val="-4.0796247295929317E-2"/>
                  <c:y val="-0.29190151979737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E-48D2-AC28-F70E169B16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8E-48D2-AC28-F70E169B1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43183616"/>
        <c:axId val="243185152"/>
        <c:axId val="0"/>
      </c:bar3DChart>
      <c:catAx>
        <c:axId val="24318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185152"/>
        <c:crosses val="autoZero"/>
        <c:auto val="1"/>
        <c:lblAlgn val="ctr"/>
        <c:lblOffset val="100"/>
        <c:noMultiLvlLbl val="0"/>
      </c:catAx>
      <c:valAx>
        <c:axId val="24318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18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9213399047064"/>
          <c:y val="7.3735458505909554E-2"/>
          <c:w val="0.78770283474796265"/>
          <c:h val="0.76930465294614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ABC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A9-4D8B-9336-E0F217DB0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683520"/>
        <c:axId val="248705792"/>
      </c:barChart>
      <c:catAx>
        <c:axId val="2486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8705792"/>
        <c:crosses val="autoZero"/>
        <c:auto val="1"/>
        <c:lblAlgn val="ctr"/>
        <c:lblOffset val="100"/>
        <c:noMultiLvlLbl val="0"/>
      </c:catAx>
      <c:valAx>
        <c:axId val="24870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6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04559-B995-4716-8F45-49EF1A851E38}" type="doc">
      <dgm:prSet loTypeId="urn:microsoft.com/office/officeart/2005/8/layout/cycle1" loCatId="cycle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5788CF6-A596-42E8-A1F5-453937E58215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со-деятельность</a:t>
          </a:r>
          <a:endParaRPr lang="ru-RU" dirty="0">
            <a:solidFill>
              <a:srgbClr val="0070C0"/>
            </a:solidFill>
          </a:endParaRPr>
        </a:p>
      </dgm:t>
    </dgm:pt>
    <dgm:pt modelId="{D119C5C0-B0DC-4748-AD15-FC4D7F8E468C}" type="parTrans" cxnId="{B1EE317C-A0A7-4D1C-8DE7-F0AC88CA96C9}">
      <dgm:prSet/>
      <dgm:spPr/>
      <dgm:t>
        <a:bodyPr/>
        <a:lstStyle/>
        <a:p>
          <a:endParaRPr lang="ru-RU"/>
        </a:p>
      </dgm:t>
    </dgm:pt>
    <dgm:pt modelId="{4B12D048-A79D-4B96-8DC5-2B915FEC7B1C}" type="sibTrans" cxnId="{B1EE317C-A0A7-4D1C-8DE7-F0AC88CA96C9}">
      <dgm:prSet/>
      <dgm:spPr/>
      <dgm:t>
        <a:bodyPr/>
        <a:lstStyle/>
        <a:p>
          <a:endParaRPr lang="ru-RU"/>
        </a:p>
      </dgm:t>
    </dgm:pt>
    <dgm:pt modelId="{516459E5-2538-47E4-AF22-26652CAC797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со-коммуникация</a:t>
          </a:r>
          <a:endParaRPr lang="ru-RU" dirty="0">
            <a:solidFill>
              <a:srgbClr val="0070C0"/>
            </a:solidFill>
          </a:endParaRPr>
        </a:p>
      </dgm:t>
    </dgm:pt>
    <dgm:pt modelId="{67219283-F8F6-4152-A4E0-B655861DB09E}" type="parTrans" cxnId="{95BF7947-8A07-4428-BECF-0878FCE1D7CA}">
      <dgm:prSet/>
      <dgm:spPr/>
      <dgm:t>
        <a:bodyPr/>
        <a:lstStyle/>
        <a:p>
          <a:endParaRPr lang="ru-RU"/>
        </a:p>
      </dgm:t>
    </dgm:pt>
    <dgm:pt modelId="{45628317-E6C7-4D6E-9FC1-C46F1C4854BC}" type="sibTrans" cxnId="{95BF7947-8A07-4428-BECF-0878FCE1D7CA}">
      <dgm:prSet/>
      <dgm:spPr/>
      <dgm:t>
        <a:bodyPr/>
        <a:lstStyle/>
        <a:p>
          <a:endParaRPr lang="ru-RU"/>
        </a:p>
      </dgm:t>
    </dgm:pt>
    <dgm:pt modelId="{D28E1298-C373-49F3-AD02-14E641B386EA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со-переживание</a:t>
          </a:r>
          <a:endParaRPr lang="ru-RU" dirty="0">
            <a:solidFill>
              <a:srgbClr val="0070C0"/>
            </a:solidFill>
          </a:endParaRPr>
        </a:p>
      </dgm:t>
    </dgm:pt>
    <dgm:pt modelId="{05B38906-2632-4FA3-BA79-9B14B9AC5FDC}" type="parTrans" cxnId="{B5B3DD02-AFA5-493D-9C5B-0758D4ECC5AA}">
      <dgm:prSet/>
      <dgm:spPr/>
      <dgm:t>
        <a:bodyPr/>
        <a:lstStyle/>
        <a:p>
          <a:endParaRPr lang="ru-RU"/>
        </a:p>
      </dgm:t>
    </dgm:pt>
    <dgm:pt modelId="{A0461814-410D-4D22-80EF-6FF2A521B8DD}" type="sibTrans" cxnId="{B5B3DD02-AFA5-493D-9C5B-0758D4ECC5AA}">
      <dgm:prSet/>
      <dgm:spPr/>
      <dgm:t>
        <a:bodyPr/>
        <a:lstStyle/>
        <a:p>
          <a:endParaRPr lang="ru-RU"/>
        </a:p>
      </dgm:t>
    </dgm:pt>
    <dgm:pt modelId="{36001E70-CE53-456D-A2EF-8FE43EE9CABD}" type="pres">
      <dgm:prSet presAssocID="{6D504559-B995-4716-8F45-49EF1A851E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70D64-5BB9-45B2-8070-B84FF04A50A8}" type="pres">
      <dgm:prSet presAssocID="{85788CF6-A596-42E8-A1F5-453937E58215}" presName="dummy" presStyleCnt="0"/>
      <dgm:spPr/>
    </dgm:pt>
    <dgm:pt modelId="{F5CF74BD-4A3A-44A6-9360-E7A4907F73A0}" type="pres">
      <dgm:prSet presAssocID="{85788CF6-A596-42E8-A1F5-453937E58215}" presName="node" presStyleLbl="revTx" presStyleIdx="0" presStyleCnt="3" custScaleX="145601" custScaleY="46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0C1B1-0FFE-450E-A4DE-94F6C6D1E116}" type="pres">
      <dgm:prSet presAssocID="{4B12D048-A79D-4B96-8DC5-2B915FEC7B1C}" presName="sibTrans" presStyleLbl="node1" presStyleIdx="0" presStyleCnt="3" custLinFactNeighborX="29855" custLinFactNeighborY="3459"/>
      <dgm:spPr/>
      <dgm:t>
        <a:bodyPr/>
        <a:lstStyle/>
        <a:p>
          <a:endParaRPr lang="ru-RU"/>
        </a:p>
      </dgm:t>
    </dgm:pt>
    <dgm:pt modelId="{375E35B5-F981-4C47-876B-14B688283914}" type="pres">
      <dgm:prSet presAssocID="{516459E5-2538-47E4-AF22-26652CAC7971}" presName="dummy" presStyleCnt="0"/>
      <dgm:spPr/>
    </dgm:pt>
    <dgm:pt modelId="{B968B030-AC35-46DC-928A-B40CB1B5AD13}" type="pres">
      <dgm:prSet presAssocID="{516459E5-2538-47E4-AF22-26652CAC7971}" presName="node" presStyleLbl="revTx" presStyleIdx="1" presStyleCnt="3" custScaleX="183142" custScaleY="50364" custRadScaleRad="91037" custRadScaleInc="-1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78DEF-854D-49E3-A908-684D4AC18FB3}" type="pres">
      <dgm:prSet presAssocID="{45628317-E6C7-4D6E-9FC1-C46F1C4854BC}" presName="sibTrans" presStyleLbl="node1" presStyleIdx="1" presStyleCnt="3" custLinFactNeighborX="-25486" custLinFactNeighborY="2367"/>
      <dgm:spPr/>
      <dgm:t>
        <a:bodyPr/>
        <a:lstStyle/>
        <a:p>
          <a:endParaRPr lang="ru-RU"/>
        </a:p>
      </dgm:t>
    </dgm:pt>
    <dgm:pt modelId="{E2C0D13A-FBC8-4D9A-A317-96FC0E12A633}" type="pres">
      <dgm:prSet presAssocID="{D28E1298-C373-49F3-AD02-14E641B386EA}" presName="dummy" presStyleCnt="0"/>
      <dgm:spPr/>
    </dgm:pt>
    <dgm:pt modelId="{45EE9C23-D4B3-47D5-96B0-487C94E37562}" type="pres">
      <dgm:prSet presAssocID="{D28E1298-C373-49F3-AD02-14E641B386EA}" presName="node" presStyleLbl="revTx" presStyleIdx="2" presStyleCnt="3" custScaleX="144486" custScaleY="5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F94B6-6295-4559-9B93-47D25E98607E}" type="pres">
      <dgm:prSet presAssocID="{A0461814-410D-4D22-80EF-6FF2A521B8DD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5BF7947-8A07-4428-BECF-0878FCE1D7CA}" srcId="{6D504559-B995-4716-8F45-49EF1A851E38}" destId="{516459E5-2538-47E4-AF22-26652CAC7971}" srcOrd="1" destOrd="0" parTransId="{67219283-F8F6-4152-A4E0-B655861DB09E}" sibTransId="{45628317-E6C7-4D6E-9FC1-C46F1C4854BC}"/>
    <dgm:cxn modelId="{B1EE317C-A0A7-4D1C-8DE7-F0AC88CA96C9}" srcId="{6D504559-B995-4716-8F45-49EF1A851E38}" destId="{85788CF6-A596-42E8-A1F5-453937E58215}" srcOrd="0" destOrd="0" parTransId="{D119C5C0-B0DC-4748-AD15-FC4D7F8E468C}" sibTransId="{4B12D048-A79D-4B96-8DC5-2B915FEC7B1C}"/>
    <dgm:cxn modelId="{B5B3DD02-AFA5-493D-9C5B-0758D4ECC5AA}" srcId="{6D504559-B995-4716-8F45-49EF1A851E38}" destId="{D28E1298-C373-49F3-AD02-14E641B386EA}" srcOrd="2" destOrd="0" parTransId="{05B38906-2632-4FA3-BA79-9B14B9AC5FDC}" sibTransId="{A0461814-410D-4D22-80EF-6FF2A521B8DD}"/>
    <dgm:cxn modelId="{789C214E-3424-418F-A0B7-4E5D9C48DFE7}" type="presOf" srcId="{45628317-E6C7-4D6E-9FC1-C46F1C4854BC}" destId="{85A78DEF-854D-49E3-A908-684D4AC18FB3}" srcOrd="0" destOrd="0" presId="urn:microsoft.com/office/officeart/2005/8/layout/cycle1"/>
    <dgm:cxn modelId="{CC2DBFC3-BC02-4C3E-AB80-4608C8E325A0}" type="presOf" srcId="{4B12D048-A79D-4B96-8DC5-2B915FEC7B1C}" destId="{D0E0C1B1-0FFE-450E-A4DE-94F6C6D1E116}" srcOrd="0" destOrd="0" presId="urn:microsoft.com/office/officeart/2005/8/layout/cycle1"/>
    <dgm:cxn modelId="{CB7A8C60-7966-438D-9733-0022A2B825B0}" type="presOf" srcId="{6D504559-B995-4716-8F45-49EF1A851E38}" destId="{36001E70-CE53-456D-A2EF-8FE43EE9CABD}" srcOrd="0" destOrd="0" presId="urn:microsoft.com/office/officeart/2005/8/layout/cycle1"/>
    <dgm:cxn modelId="{75995805-E624-4E76-83A3-BB189FB29923}" type="presOf" srcId="{D28E1298-C373-49F3-AD02-14E641B386EA}" destId="{45EE9C23-D4B3-47D5-96B0-487C94E37562}" srcOrd="0" destOrd="0" presId="urn:microsoft.com/office/officeart/2005/8/layout/cycle1"/>
    <dgm:cxn modelId="{6CBC36F2-6C4F-435C-ACAD-2C9E4078084B}" type="presOf" srcId="{85788CF6-A596-42E8-A1F5-453937E58215}" destId="{F5CF74BD-4A3A-44A6-9360-E7A4907F73A0}" srcOrd="0" destOrd="0" presId="urn:microsoft.com/office/officeart/2005/8/layout/cycle1"/>
    <dgm:cxn modelId="{09603BCB-7DC8-497D-9AEF-09EF2D532124}" type="presOf" srcId="{516459E5-2538-47E4-AF22-26652CAC7971}" destId="{B968B030-AC35-46DC-928A-B40CB1B5AD13}" srcOrd="0" destOrd="0" presId="urn:microsoft.com/office/officeart/2005/8/layout/cycle1"/>
    <dgm:cxn modelId="{BAB588AD-2A36-4404-9AB1-48AAFBABA612}" type="presOf" srcId="{A0461814-410D-4D22-80EF-6FF2A521B8DD}" destId="{B5EF94B6-6295-4559-9B93-47D25E98607E}" srcOrd="0" destOrd="0" presId="urn:microsoft.com/office/officeart/2005/8/layout/cycle1"/>
    <dgm:cxn modelId="{5D63193B-0507-4DD2-B028-3AFCFDBED14E}" type="presParOf" srcId="{36001E70-CE53-456D-A2EF-8FE43EE9CABD}" destId="{11670D64-5BB9-45B2-8070-B84FF04A50A8}" srcOrd="0" destOrd="0" presId="urn:microsoft.com/office/officeart/2005/8/layout/cycle1"/>
    <dgm:cxn modelId="{FE0E1056-35E9-4DE7-954B-528E07C1C061}" type="presParOf" srcId="{36001E70-CE53-456D-A2EF-8FE43EE9CABD}" destId="{F5CF74BD-4A3A-44A6-9360-E7A4907F73A0}" srcOrd="1" destOrd="0" presId="urn:microsoft.com/office/officeart/2005/8/layout/cycle1"/>
    <dgm:cxn modelId="{3CB728DC-1314-42E3-8E73-1CC30F0C075F}" type="presParOf" srcId="{36001E70-CE53-456D-A2EF-8FE43EE9CABD}" destId="{D0E0C1B1-0FFE-450E-A4DE-94F6C6D1E116}" srcOrd="2" destOrd="0" presId="urn:microsoft.com/office/officeart/2005/8/layout/cycle1"/>
    <dgm:cxn modelId="{6B83F181-DD45-490B-B51E-1C0A1371942D}" type="presParOf" srcId="{36001E70-CE53-456D-A2EF-8FE43EE9CABD}" destId="{375E35B5-F981-4C47-876B-14B688283914}" srcOrd="3" destOrd="0" presId="urn:microsoft.com/office/officeart/2005/8/layout/cycle1"/>
    <dgm:cxn modelId="{F568BB6D-3E9B-4F40-8F37-44B12F2791F3}" type="presParOf" srcId="{36001E70-CE53-456D-A2EF-8FE43EE9CABD}" destId="{B968B030-AC35-46DC-928A-B40CB1B5AD13}" srcOrd="4" destOrd="0" presId="urn:microsoft.com/office/officeart/2005/8/layout/cycle1"/>
    <dgm:cxn modelId="{CF850175-F8EC-490D-B966-3DB55DD9CF98}" type="presParOf" srcId="{36001E70-CE53-456D-A2EF-8FE43EE9CABD}" destId="{85A78DEF-854D-49E3-A908-684D4AC18FB3}" srcOrd="5" destOrd="0" presId="urn:microsoft.com/office/officeart/2005/8/layout/cycle1"/>
    <dgm:cxn modelId="{A815E1DA-998E-4215-B888-F725B07D59E9}" type="presParOf" srcId="{36001E70-CE53-456D-A2EF-8FE43EE9CABD}" destId="{E2C0D13A-FBC8-4D9A-A317-96FC0E12A633}" srcOrd="6" destOrd="0" presId="urn:microsoft.com/office/officeart/2005/8/layout/cycle1"/>
    <dgm:cxn modelId="{7789C192-5E50-4EC1-9441-F2507D307FFD}" type="presParOf" srcId="{36001E70-CE53-456D-A2EF-8FE43EE9CABD}" destId="{45EE9C23-D4B3-47D5-96B0-487C94E37562}" srcOrd="7" destOrd="0" presId="urn:microsoft.com/office/officeart/2005/8/layout/cycle1"/>
    <dgm:cxn modelId="{AF28D22D-DA0A-4D56-820E-3BB8E1E33F62}" type="presParOf" srcId="{36001E70-CE53-456D-A2EF-8FE43EE9CABD}" destId="{B5EF94B6-6295-4559-9B93-47D25E98607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A1B8B-43A3-4D86-A7BC-129E2E6DBB25}" type="doc">
      <dgm:prSet loTypeId="urn:microsoft.com/office/officeart/2005/8/layout/venn1" loCatId="relationship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BF250A3-3B95-49E1-AFA3-AB798419EEA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сотрудничестве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05E31-78F4-48F5-98F0-C2F0B60BEE05}" type="parTrans" cxnId="{254F211C-62B1-4D1A-A927-247BFE8CB40F}">
      <dgm:prSet/>
      <dgm:spPr/>
      <dgm:t>
        <a:bodyPr/>
        <a:lstStyle/>
        <a:p>
          <a:endParaRPr lang="ru-RU"/>
        </a:p>
      </dgm:t>
    </dgm:pt>
    <dgm:pt modelId="{CEE23970-6203-4B6C-86DE-51B126429CD8}" type="sibTrans" cxnId="{254F211C-62B1-4D1A-A927-247BFE8CB40F}">
      <dgm:prSet/>
      <dgm:spPr/>
      <dgm:t>
        <a:bodyPr/>
        <a:lstStyle/>
        <a:p>
          <a:endParaRPr lang="ru-RU"/>
        </a:p>
      </dgm:t>
    </dgm:pt>
    <dgm:pt modelId="{5F3AA504-478F-4DF9-BF39-5046D23B275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обучение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AF85C-A050-4D8A-90B8-D0C5F2BD0737}" type="parTrans" cxnId="{69B945DB-2D8D-4F0F-9E2D-397B72E2E7F9}">
      <dgm:prSet/>
      <dgm:spPr/>
      <dgm:t>
        <a:bodyPr/>
        <a:lstStyle/>
        <a:p>
          <a:endParaRPr lang="ru-RU"/>
        </a:p>
      </dgm:t>
    </dgm:pt>
    <dgm:pt modelId="{BCB741D0-9F68-40ED-A90E-0318985835C5}" type="sibTrans" cxnId="{69B945DB-2D8D-4F0F-9E2D-397B72E2E7F9}">
      <dgm:prSet/>
      <dgm:spPr/>
      <dgm:t>
        <a:bodyPr/>
        <a:lstStyle/>
        <a:p>
          <a:endParaRPr lang="ru-RU"/>
        </a:p>
      </dgm:t>
    </dgm:pt>
    <dgm:pt modelId="{3DD017C6-23A0-406D-BBEC-83B68AD041D3}">
      <dgm:prSet phldrT="[Текст]" custT="1"/>
      <dgm:spPr/>
      <dgm:t>
        <a:bodyPr/>
        <a:lstStyle/>
        <a:p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ADCC1-4846-462F-96F1-B19C77BB2069}" type="parTrans" cxnId="{E26169BE-3338-4CC0-8969-21D798ADBC06}">
      <dgm:prSet/>
      <dgm:spPr/>
      <dgm:t>
        <a:bodyPr/>
        <a:lstStyle/>
        <a:p>
          <a:endParaRPr lang="ru-RU"/>
        </a:p>
      </dgm:t>
    </dgm:pt>
    <dgm:pt modelId="{30068697-EF6B-4C0F-93D8-4F77CA800DD2}" type="sibTrans" cxnId="{E26169BE-3338-4CC0-8969-21D798ADBC06}">
      <dgm:prSet/>
      <dgm:spPr/>
      <dgm:t>
        <a:bodyPr/>
        <a:lstStyle/>
        <a:p>
          <a:endParaRPr lang="ru-RU"/>
        </a:p>
      </dgm:t>
    </dgm:pt>
    <dgm:pt modelId="{F702894E-88D5-40EE-BCD9-87499BB7870B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формирующего оценивания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4D68A-4371-41BD-99D9-D1AF59A95C9C}" type="parTrans" cxnId="{A44C5D7E-3165-4CED-A495-1600385F32BA}">
      <dgm:prSet/>
      <dgm:spPr/>
      <dgm:t>
        <a:bodyPr/>
        <a:lstStyle/>
        <a:p>
          <a:endParaRPr lang="ru-RU"/>
        </a:p>
      </dgm:t>
    </dgm:pt>
    <dgm:pt modelId="{24411717-C22B-4E9A-8888-12D762E8FF8B}" type="sibTrans" cxnId="{A44C5D7E-3165-4CED-A495-1600385F32BA}">
      <dgm:prSet/>
      <dgm:spPr/>
      <dgm:t>
        <a:bodyPr/>
        <a:lstStyle/>
        <a:p>
          <a:endParaRPr lang="ru-RU"/>
        </a:p>
      </dgm:t>
    </dgm:pt>
    <dgm:pt modelId="{9AAB40F4-8F9A-45EE-B5E4-1C730D8ACA22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</a:t>
          </a:r>
          <a:r>
            <a:rPr lang="ru-RU" sz="1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F4BA9-6785-4BC2-BAE0-29C0381D8CF3}" type="parTrans" cxnId="{843F5A63-949A-42CA-AC4C-2C5A78C9DF66}">
      <dgm:prSet/>
      <dgm:spPr/>
      <dgm:t>
        <a:bodyPr/>
        <a:lstStyle/>
        <a:p>
          <a:endParaRPr lang="ru-RU"/>
        </a:p>
      </dgm:t>
    </dgm:pt>
    <dgm:pt modelId="{E01FABCA-A5F7-4B9E-B476-9A7F3E04BD8F}" type="sibTrans" cxnId="{843F5A63-949A-42CA-AC4C-2C5A78C9DF66}">
      <dgm:prSet/>
      <dgm:spPr/>
      <dgm:t>
        <a:bodyPr/>
        <a:lstStyle/>
        <a:p>
          <a:endParaRPr lang="ru-RU"/>
        </a:p>
      </dgm:t>
    </dgm:pt>
    <dgm:pt modelId="{3D556517-B6DA-4D93-A12E-A7F3B7D411EE}">
      <dgm:prSet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Разноуровневое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874BA-A580-4690-A2E1-DAFEA49EA88C}" type="parTrans" cxnId="{8164F8F6-A981-4171-A3F3-A726BAE2F65A}">
      <dgm:prSet/>
      <dgm:spPr/>
      <dgm:t>
        <a:bodyPr/>
        <a:lstStyle/>
        <a:p>
          <a:endParaRPr lang="ru-RU"/>
        </a:p>
      </dgm:t>
    </dgm:pt>
    <dgm:pt modelId="{401CF74F-4F06-4364-A3BF-718C40C42052}" type="sibTrans" cxnId="{8164F8F6-A981-4171-A3F3-A726BAE2F65A}">
      <dgm:prSet/>
      <dgm:spPr/>
      <dgm:t>
        <a:bodyPr/>
        <a:lstStyle/>
        <a:p>
          <a:endParaRPr lang="ru-RU"/>
        </a:p>
      </dgm:t>
    </dgm:pt>
    <dgm:pt modelId="{B6DB72D5-76CE-4516-AE1B-83E5C48CF97E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Учебное</a:t>
          </a:r>
          <a:r>
            <a:rPr lang="ru-RU" sz="1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097FD-9CA1-4388-BF86-DEC200426723}" type="parTrans" cxnId="{96D540C3-5BDD-4A47-A08E-4BAAE6A87172}">
      <dgm:prSet/>
      <dgm:spPr/>
      <dgm:t>
        <a:bodyPr/>
        <a:lstStyle/>
        <a:p>
          <a:endParaRPr lang="ru-RU"/>
        </a:p>
      </dgm:t>
    </dgm:pt>
    <dgm:pt modelId="{105335F1-B6D8-40EA-9037-2AA07A923B4C}" type="sibTrans" cxnId="{96D540C3-5BDD-4A47-A08E-4BAAE6A87172}">
      <dgm:prSet/>
      <dgm:spPr/>
      <dgm:t>
        <a:bodyPr/>
        <a:lstStyle/>
        <a:p>
          <a:endParaRPr lang="ru-RU"/>
        </a:p>
      </dgm:t>
    </dgm:pt>
    <dgm:pt modelId="{C7F65C92-F16F-43C0-B5F7-4383E811E07A}">
      <dgm:prSet/>
      <dgm:spPr/>
      <dgm:t>
        <a:bodyPr/>
        <a:lstStyle/>
        <a:p>
          <a:endParaRPr lang="ru-RU"/>
        </a:p>
      </dgm:t>
    </dgm:pt>
    <dgm:pt modelId="{32ACF942-4D8E-4727-BF0D-609EE5831DC1}" type="parTrans" cxnId="{8877A30E-F18F-4E75-83B1-2C611B0DCD45}">
      <dgm:prSet/>
      <dgm:spPr/>
      <dgm:t>
        <a:bodyPr/>
        <a:lstStyle/>
        <a:p>
          <a:endParaRPr lang="ru-RU"/>
        </a:p>
      </dgm:t>
    </dgm:pt>
    <dgm:pt modelId="{DA527028-CD24-467A-BABE-A0E17BC4B21D}" type="sibTrans" cxnId="{8877A30E-F18F-4E75-83B1-2C611B0DCD45}">
      <dgm:prSet/>
      <dgm:spPr/>
      <dgm:t>
        <a:bodyPr/>
        <a:lstStyle/>
        <a:p>
          <a:endParaRPr lang="ru-RU"/>
        </a:p>
      </dgm:t>
    </dgm:pt>
    <dgm:pt modelId="{66928458-03A5-4E67-A85F-D4A1A098B571}" type="pres">
      <dgm:prSet presAssocID="{A49A1B8B-43A3-4D86-A7BC-129E2E6DBB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2A41A-66C9-4EE2-9447-D1C3A4A75522}" type="pres">
      <dgm:prSet presAssocID="{4BF250A3-3B95-49E1-AFA3-AB798419EEA9}" presName="circ1" presStyleLbl="vennNode1" presStyleIdx="0" presStyleCnt="7" custScaleX="150731" custScaleY="149427" custLinFactNeighborX="8602" custLinFactNeighborY="-17448"/>
      <dgm:spPr/>
    </dgm:pt>
    <dgm:pt modelId="{E940AE1A-417D-424F-A916-FA4A8FA4ED6D}" type="pres">
      <dgm:prSet presAssocID="{4BF250A3-3B95-49E1-AFA3-AB798419EEA9}" presName="circ1Tx" presStyleLbl="revTx" presStyleIdx="0" presStyleCnt="0" custScaleY="39748" custLinFactX="66273" custLinFactY="86317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0BCB3-801E-4FFE-BD07-DD53FEA0F264}" type="pres">
      <dgm:prSet presAssocID="{5F3AA504-478F-4DF9-BF39-5046D23B275C}" presName="circ2" presStyleLbl="vennNode1" presStyleIdx="1" presStyleCnt="7" custScaleX="139905" custScaleY="141090" custLinFactNeighborX="24977" custLinFactNeighborY="-10697"/>
      <dgm:spPr/>
    </dgm:pt>
    <dgm:pt modelId="{EDCAC924-30F7-474A-BB27-515110549B6D}" type="pres">
      <dgm:prSet presAssocID="{5F3AA504-478F-4DF9-BF39-5046D23B275C}" presName="circ2Tx" presStyleLbl="revTx" presStyleIdx="0" presStyleCnt="0" custLinFactNeighborX="4004" custLinFactNeighborY="-56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4391-BBC8-4FDD-9B8F-DE146FEB4F8D}" type="pres">
      <dgm:prSet presAssocID="{3D556517-B6DA-4D93-A12E-A7F3B7D411EE}" presName="circ3" presStyleLbl="vennNode1" presStyleIdx="2" presStyleCnt="7" custScaleX="141499" custScaleY="132973" custLinFactNeighborX="30844" custLinFactNeighborY="6926"/>
      <dgm:spPr/>
    </dgm:pt>
    <dgm:pt modelId="{ABDD454B-17BB-4263-811F-22B723BAB55A}" type="pres">
      <dgm:prSet presAssocID="{3D556517-B6DA-4D93-A12E-A7F3B7D411EE}" presName="circ3Tx" presStyleLbl="revTx" presStyleIdx="0" presStyleCnt="0" custLinFactY="28109" custLinFactNeighborX="1810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13B01-CC23-4DCD-BE55-C3C241A08F85}" type="pres">
      <dgm:prSet presAssocID="{3DD017C6-23A0-406D-BBEC-83B68AD041D3}" presName="circ4" presStyleLbl="vennNode1" presStyleIdx="3" presStyleCnt="7" custScaleX="143273" custScaleY="136724" custLinFactNeighborX="27825" custLinFactNeighborY="18301"/>
      <dgm:spPr/>
    </dgm:pt>
    <dgm:pt modelId="{4182E879-B119-441F-95BA-5126323E0BC3}" type="pres">
      <dgm:prSet presAssocID="{3DD017C6-23A0-406D-BBEC-83B68AD041D3}" presName="circ4Tx" presStyleLbl="revTx" presStyleIdx="0" presStyleCnt="0" custLinFactNeighborX="24142" custLinFactNeighborY="1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D1789-A1EF-4EFB-8C50-8F926939E832}" type="pres">
      <dgm:prSet presAssocID="{B6DB72D5-76CE-4516-AE1B-83E5C48CF97E}" presName="circ5" presStyleLbl="vennNode1" presStyleIdx="4" presStyleCnt="7" custScaleX="135484" custScaleY="143778" custLinFactNeighborX="1741" custLinFactNeighborY="12888"/>
      <dgm:spPr/>
    </dgm:pt>
    <dgm:pt modelId="{D9E83600-CBAD-4DA9-8459-471CC9D33C0D}" type="pres">
      <dgm:prSet presAssocID="{B6DB72D5-76CE-4516-AE1B-83E5C48CF97E}" presName="circ5Tx" presStyleLbl="revTx" presStyleIdx="0" presStyleCnt="0" custLinFactNeighborX="-29010" custLinFactNeighborY="-14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85C52-06D7-4704-931D-3A66EA0C2897}" type="pres">
      <dgm:prSet presAssocID="{9AAB40F4-8F9A-45EE-B5E4-1C730D8ACA22}" presName="circ6" presStyleLbl="vennNode1" presStyleIdx="5" presStyleCnt="7" custScaleX="123257" custScaleY="137871" custLinFactNeighborX="-18339" custLinFactNeighborY="6616"/>
      <dgm:spPr/>
    </dgm:pt>
    <dgm:pt modelId="{D26BCE6C-1B03-41AB-AF52-CAE6ED4D056C}" type="pres">
      <dgm:prSet presAssocID="{9AAB40F4-8F9A-45EE-B5E4-1C730D8ACA22}" presName="circ6Tx" presStyleLbl="revTx" presStyleIdx="0" presStyleCnt="0" custScaleY="29725" custLinFactNeighborX="-21481" custLinFactNeighborY="-38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E3BE9-77D7-4A34-A096-4B263E587486}" type="pres">
      <dgm:prSet presAssocID="{F702894E-88D5-40EE-BCD9-87499BB7870B}" presName="circ7" presStyleLbl="vennNode1" presStyleIdx="6" presStyleCnt="7" custScaleX="140796" custScaleY="141858" custLinFactNeighborX="-12065" custLinFactNeighborY="-20310"/>
      <dgm:spPr/>
    </dgm:pt>
    <dgm:pt modelId="{44009F3D-5F4B-4D37-B42A-AFF97CD3A9F4}" type="pres">
      <dgm:prSet presAssocID="{F702894E-88D5-40EE-BCD9-87499BB7870B}" presName="circ7Tx" presStyleLbl="revTx" presStyleIdx="0" presStyleCnt="0" custLinFactNeighborX="-4368" custLinFactNeighborY="-52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357FF-F4F5-4E08-982C-79A7F6BA0D07}" type="presOf" srcId="{4BF250A3-3B95-49E1-AFA3-AB798419EEA9}" destId="{E940AE1A-417D-424F-A916-FA4A8FA4ED6D}" srcOrd="0" destOrd="0" presId="urn:microsoft.com/office/officeart/2005/8/layout/venn1"/>
    <dgm:cxn modelId="{A44C5D7E-3165-4CED-A495-1600385F32BA}" srcId="{A49A1B8B-43A3-4D86-A7BC-129E2E6DBB25}" destId="{F702894E-88D5-40EE-BCD9-87499BB7870B}" srcOrd="6" destOrd="0" parTransId="{7DB4D68A-4371-41BD-99D9-D1AF59A95C9C}" sibTransId="{24411717-C22B-4E9A-8888-12D762E8FF8B}"/>
    <dgm:cxn modelId="{FD8191D9-4FCB-43AC-B8A2-5E5044A9CEF5}" type="presOf" srcId="{F702894E-88D5-40EE-BCD9-87499BB7870B}" destId="{44009F3D-5F4B-4D37-B42A-AFF97CD3A9F4}" srcOrd="0" destOrd="0" presId="urn:microsoft.com/office/officeart/2005/8/layout/venn1"/>
    <dgm:cxn modelId="{9EBA685D-98DC-462B-B772-C209A129FBBC}" type="presOf" srcId="{A49A1B8B-43A3-4D86-A7BC-129E2E6DBB25}" destId="{66928458-03A5-4E67-A85F-D4A1A098B571}" srcOrd="0" destOrd="0" presId="urn:microsoft.com/office/officeart/2005/8/layout/venn1"/>
    <dgm:cxn modelId="{EDE3053F-4960-43C2-A443-6A2F3A772481}" type="presOf" srcId="{3DD017C6-23A0-406D-BBEC-83B68AD041D3}" destId="{4182E879-B119-441F-95BA-5126323E0BC3}" srcOrd="0" destOrd="0" presId="urn:microsoft.com/office/officeart/2005/8/layout/venn1"/>
    <dgm:cxn modelId="{843F5A63-949A-42CA-AC4C-2C5A78C9DF66}" srcId="{A49A1B8B-43A3-4D86-A7BC-129E2E6DBB25}" destId="{9AAB40F4-8F9A-45EE-B5E4-1C730D8ACA22}" srcOrd="5" destOrd="0" parTransId="{A57F4BA9-6785-4BC2-BAE0-29C0381D8CF3}" sibTransId="{E01FABCA-A5F7-4B9E-B476-9A7F3E04BD8F}"/>
    <dgm:cxn modelId="{B4E8B8A8-1F83-4550-82E7-1AB9802157E1}" type="presOf" srcId="{5F3AA504-478F-4DF9-BF39-5046D23B275C}" destId="{EDCAC924-30F7-474A-BB27-515110549B6D}" srcOrd="0" destOrd="0" presId="urn:microsoft.com/office/officeart/2005/8/layout/venn1"/>
    <dgm:cxn modelId="{96D540C3-5BDD-4A47-A08E-4BAAE6A87172}" srcId="{A49A1B8B-43A3-4D86-A7BC-129E2E6DBB25}" destId="{B6DB72D5-76CE-4516-AE1B-83E5C48CF97E}" srcOrd="4" destOrd="0" parTransId="{075097FD-9CA1-4388-BF86-DEC200426723}" sibTransId="{105335F1-B6D8-40EA-9037-2AA07A923B4C}"/>
    <dgm:cxn modelId="{8164F8F6-A981-4171-A3F3-A726BAE2F65A}" srcId="{A49A1B8B-43A3-4D86-A7BC-129E2E6DBB25}" destId="{3D556517-B6DA-4D93-A12E-A7F3B7D411EE}" srcOrd="2" destOrd="0" parTransId="{7A6874BA-A580-4690-A2E1-DAFEA49EA88C}" sibTransId="{401CF74F-4F06-4364-A3BF-718C40C42052}"/>
    <dgm:cxn modelId="{8877A30E-F18F-4E75-83B1-2C611B0DCD45}" srcId="{A49A1B8B-43A3-4D86-A7BC-129E2E6DBB25}" destId="{C7F65C92-F16F-43C0-B5F7-4383E811E07A}" srcOrd="7" destOrd="0" parTransId="{32ACF942-4D8E-4727-BF0D-609EE5831DC1}" sibTransId="{DA527028-CD24-467A-BABE-A0E17BC4B21D}"/>
    <dgm:cxn modelId="{E26169BE-3338-4CC0-8969-21D798ADBC06}" srcId="{A49A1B8B-43A3-4D86-A7BC-129E2E6DBB25}" destId="{3DD017C6-23A0-406D-BBEC-83B68AD041D3}" srcOrd="3" destOrd="0" parTransId="{067ADCC1-4846-462F-96F1-B19C77BB2069}" sibTransId="{30068697-EF6B-4C0F-93D8-4F77CA800DD2}"/>
    <dgm:cxn modelId="{69B945DB-2D8D-4F0F-9E2D-397B72E2E7F9}" srcId="{A49A1B8B-43A3-4D86-A7BC-129E2E6DBB25}" destId="{5F3AA504-478F-4DF9-BF39-5046D23B275C}" srcOrd="1" destOrd="0" parTransId="{D60AF85C-A050-4D8A-90B8-D0C5F2BD0737}" sibTransId="{BCB741D0-9F68-40ED-A90E-0318985835C5}"/>
    <dgm:cxn modelId="{254F211C-62B1-4D1A-A927-247BFE8CB40F}" srcId="{A49A1B8B-43A3-4D86-A7BC-129E2E6DBB25}" destId="{4BF250A3-3B95-49E1-AFA3-AB798419EEA9}" srcOrd="0" destOrd="0" parTransId="{3D305E31-78F4-48F5-98F0-C2F0B60BEE05}" sibTransId="{CEE23970-6203-4B6C-86DE-51B126429CD8}"/>
    <dgm:cxn modelId="{20B8F7FF-408B-4C2E-B538-1FCCF61D4663}" type="presOf" srcId="{B6DB72D5-76CE-4516-AE1B-83E5C48CF97E}" destId="{D9E83600-CBAD-4DA9-8459-471CC9D33C0D}" srcOrd="0" destOrd="0" presId="urn:microsoft.com/office/officeart/2005/8/layout/venn1"/>
    <dgm:cxn modelId="{83BCF157-8E00-4D5D-827B-95366918F3C5}" type="presOf" srcId="{9AAB40F4-8F9A-45EE-B5E4-1C730D8ACA22}" destId="{D26BCE6C-1B03-41AB-AF52-CAE6ED4D056C}" srcOrd="0" destOrd="0" presId="urn:microsoft.com/office/officeart/2005/8/layout/venn1"/>
    <dgm:cxn modelId="{1AB759FF-F81D-4A13-B3A7-060571AFAA1A}" type="presOf" srcId="{3D556517-B6DA-4D93-A12E-A7F3B7D411EE}" destId="{ABDD454B-17BB-4263-811F-22B723BAB55A}" srcOrd="0" destOrd="0" presId="urn:microsoft.com/office/officeart/2005/8/layout/venn1"/>
    <dgm:cxn modelId="{61F554E8-1AA1-4196-8CE0-87847B95AF64}" type="presParOf" srcId="{66928458-03A5-4E67-A85F-D4A1A098B571}" destId="{C322A41A-66C9-4EE2-9447-D1C3A4A75522}" srcOrd="0" destOrd="0" presId="urn:microsoft.com/office/officeart/2005/8/layout/venn1"/>
    <dgm:cxn modelId="{C7206B6A-781F-4D75-92E5-2F8417351D14}" type="presParOf" srcId="{66928458-03A5-4E67-A85F-D4A1A098B571}" destId="{E940AE1A-417D-424F-A916-FA4A8FA4ED6D}" srcOrd="1" destOrd="0" presId="urn:microsoft.com/office/officeart/2005/8/layout/venn1"/>
    <dgm:cxn modelId="{BACB7250-BD2D-4B0D-A43A-7B9580FCB108}" type="presParOf" srcId="{66928458-03A5-4E67-A85F-D4A1A098B571}" destId="{64A0BCB3-801E-4FFE-BD07-DD53FEA0F264}" srcOrd="2" destOrd="0" presId="urn:microsoft.com/office/officeart/2005/8/layout/venn1"/>
    <dgm:cxn modelId="{6BA5933B-FC5E-4CFF-BC88-2E843F283E3D}" type="presParOf" srcId="{66928458-03A5-4E67-A85F-D4A1A098B571}" destId="{EDCAC924-30F7-474A-BB27-515110549B6D}" srcOrd="3" destOrd="0" presId="urn:microsoft.com/office/officeart/2005/8/layout/venn1"/>
    <dgm:cxn modelId="{82E5A655-A05C-45C2-B2DD-3A796D1870A9}" type="presParOf" srcId="{66928458-03A5-4E67-A85F-D4A1A098B571}" destId="{F0184391-BBC8-4FDD-9B8F-DE146FEB4F8D}" srcOrd="4" destOrd="0" presId="urn:microsoft.com/office/officeart/2005/8/layout/venn1"/>
    <dgm:cxn modelId="{56E0C9CC-1D1A-4F0B-A5FB-F62333BE7C4F}" type="presParOf" srcId="{66928458-03A5-4E67-A85F-D4A1A098B571}" destId="{ABDD454B-17BB-4263-811F-22B723BAB55A}" srcOrd="5" destOrd="0" presId="urn:microsoft.com/office/officeart/2005/8/layout/venn1"/>
    <dgm:cxn modelId="{28367FCA-A1DA-480D-AEBC-4B00C0B9C538}" type="presParOf" srcId="{66928458-03A5-4E67-A85F-D4A1A098B571}" destId="{D5613B01-CC23-4DCD-BE55-C3C241A08F85}" srcOrd="6" destOrd="0" presId="urn:microsoft.com/office/officeart/2005/8/layout/venn1"/>
    <dgm:cxn modelId="{E9FFEE79-0F59-442B-AEE8-3144A5CDED20}" type="presParOf" srcId="{66928458-03A5-4E67-A85F-D4A1A098B571}" destId="{4182E879-B119-441F-95BA-5126323E0BC3}" srcOrd="7" destOrd="0" presId="urn:microsoft.com/office/officeart/2005/8/layout/venn1"/>
    <dgm:cxn modelId="{1068A5D5-3A3F-4720-BE71-1F8294633F63}" type="presParOf" srcId="{66928458-03A5-4E67-A85F-D4A1A098B571}" destId="{CA4D1789-A1EF-4EFB-8C50-8F926939E832}" srcOrd="8" destOrd="0" presId="urn:microsoft.com/office/officeart/2005/8/layout/venn1"/>
    <dgm:cxn modelId="{0B2089AF-7E56-43CE-B297-C6583B28EAD7}" type="presParOf" srcId="{66928458-03A5-4E67-A85F-D4A1A098B571}" destId="{D9E83600-CBAD-4DA9-8459-471CC9D33C0D}" srcOrd="9" destOrd="0" presId="urn:microsoft.com/office/officeart/2005/8/layout/venn1"/>
    <dgm:cxn modelId="{D6FFA028-737E-4047-B053-B2318CF21B00}" type="presParOf" srcId="{66928458-03A5-4E67-A85F-D4A1A098B571}" destId="{67B85C52-06D7-4704-931D-3A66EA0C2897}" srcOrd="10" destOrd="0" presId="urn:microsoft.com/office/officeart/2005/8/layout/venn1"/>
    <dgm:cxn modelId="{E269F2B1-F256-448C-AD5F-5F42BFD0275C}" type="presParOf" srcId="{66928458-03A5-4E67-A85F-D4A1A098B571}" destId="{D26BCE6C-1B03-41AB-AF52-CAE6ED4D056C}" srcOrd="11" destOrd="0" presId="urn:microsoft.com/office/officeart/2005/8/layout/venn1"/>
    <dgm:cxn modelId="{5F3ED064-EA6D-4455-B860-EA7DF99A6365}" type="presParOf" srcId="{66928458-03A5-4E67-A85F-D4A1A098B571}" destId="{DE7E3BE9-77D7-4A34-A096-4B263E587486}" srcOrd="12" destOrd="0" presId="urn:microsoft.com/office/officeart/2005/8/layout/venn1"/>
    <dgm:cxn modelId="{CE3E0E08-B4E6-4AB5-A01B-AA39DEC51B27}" type="presParOf" srcId="{66928458-03A5-4E67-A85F-D4A1A098B571}" destId="{44009F3D-5F4B-4D37-B42A-AFF97CD3A9F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C5738-7C00-4C90-AE91-AD96CA793E94}" type="doc">
      <dgm:prSet loTypeId="urn:microsoft.com/office/officeart/2009/3/layout/StepUp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DD397C-A835-4B4C-B0B9-3AEB12C8D18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видимым</a:t>
          </a:r>
          <a:endParaRPr lang="ru-RU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4C5FB-9417-4471-86F3-2D4D148BEBB1}" type="parTrans" cxnId="{B1B41E7B-6CC5-445F-8A75-3AA65E7B58F8}">
      <dgm:prSet/>
      <dgm:spPr/>
      <dgm:t>
        <a:bodyPr/>
        <a:lstStyle/>
        <a:p>
          <a:endParaRPr lang="ru-RU"/>
        </a:p>
      </dgm:t>
    </dgm:pt>
    <dgm:pt modelId="{204FE75E-79D7-4A8D-8C0C-3FCF12E3F91B}" type="sibTrans" cxnId="{B1B41E7B-6CC5-445F-8A75-3AA65E7B58F8}">
      <dgm:prSet/>
      <dgm:spPr/>
      <dgm:t>
        <a:bodyPr/>
        <a:lstStyle/>
        <a:p>
          <a:endParaRPr lang="ru-RU"/>
        </a:p>
      </dgm:t>
    </dgm:pt>
    <dgm:pt modelId="{ADDB1C6F-552A-4299-9651-74E4AC7FF17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осязаемым</a:t>
          </a:r>
          <a:endParaRPr lang="ru-RU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604A6-87A0-4358-867A-236FF6964BA5}" type="parTrans" cxnId="{6E386A65-ABAF-4776-9FEE-A59BF78D907B}">
      <dgm:prSet/>
      <dgm:spPr/>
      <dgm:t>
        <a:bodyPr/>
        <a:lstStyle/>
        <a:p>
          <a:endParaRPr lang="ru-RU"/>
        </a:p>
      </dgm:t>
    </dgm:pt>
    <dgm:pt modelId="{6DFDC1B6-27BD-4353-8ED0-87B0AA60FC50}" type="sibTrans" cxnId="{6E386A65-ABAF-4776-9FEE-A59BF78D907B}">
      <dgm:prSet/>
      <dgm:spPr/>
      <dgm:t>
        <a:bodyPr/>
        <a:lstStyle/>
        <a:p>
          <a:endParaRPr lang="ru-RU"/>
        </a:p>
      </dgm:t>
    </dgm:pt>
    <dgm:pt modelId="{AB841FE6-F7EA-471B-883D-C79655A6DBA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измеряемым</a:t>
          </a:r>
          <a:endParaRPr lang="ru-RU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70F03-AEC0-478E-A107-FF1DA0B007D1}" type="parTrans" cxnId="{C53148F2-FB80-430F-9BE4-B40C663CCA60}">
      <dgm:prSet/>
      <dgm:spPr/>
      <dgm:t>
        <a:bodyPr/>
        <a:lstStyle/>
        <a:p>
          <a:endParaRPr lang="ru-RU"/>
        </a:p>
      </dgm:t>
    </dgm:pt>
    <dgm:pt modelId="{6D1082B7-03E4-49CB-AC1A-71723D19FD47}" type="sibTrans" cxnId="{C53148F2-FB80-430F-9BE4-B40C663CCA60}">
      <dgm:prSet/>
      <dgm:spPr/>
      <dgm:t>
        <a:bodyPr/>
        <a:lstStyle/>
        <a:p>
          <a:endParaRPr lang="ru-RU"/>
        </a:p>
      </dgm:t>
    </dgm:pt>
    <dgm:pt modelId="{91ACE30B-9BF3-4314-A12B-B55FCB2AD5CC}" type="pres">
      <dgm:prSet presAssocID="{2F2C5738-7C00-4C90-AE91-AD96CA793E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62253B-D5D1-4851-8B89-9C76333BD26B}" type="pres">
      <dgm:prSet presAssocID="{EFDD397C-A835-4B4C-B0B9-3AEB12C8D181}" presName="composite" presStyleCnt="0"/>
      <dgm:spPr/>
    </dgm:pt>
    <dgm:pt modelId="{260658F4-2888-4193-962C-E993D2489E3C}" type="pres">
      <dgm:prSet presAssocID="{EFDD397C-A835-4B4C-B0B9-3AEB12C8D181}" presName="LShape" presStyleLbl="alignNode1" presStyleIdx="0" presStyleCnt="5"/>
      <dgm:spPr/>
    </dgm:pt>
    <dgm:pt modelId="{F96007D5-C27A-4A4E-ADAE-06BDF6730617}" type="pres">
      <dgm:prSet presAssocID="{EFDD397C-A835-4B4C-B0B9-3AEB12C8D18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F0BAB-A25F-455B-BA42-11ED74539EF8}" type="pres">
      <dgm:prSet presAssocID="{EFDD397C-A835-4B4C-B0B9-3AEB12C8D181}" presName="Triangle" presStyleLbl="alignNode1" presStyleIdx="1" presStyleCnt="5"/>
      <dgm:spPr/>
    </dgm:pt>
    <dgm:pt modelId="{C98B2ABF-19E1-4EA6-81F1-5BB721434FE3}" type="pres">
      <dgm:prSet presAssocID="{204FE75E-79D7-4A8D-8C0C-3FCF12E3F91B}" presName="sibTrans" presStyleCnt="0"/>
      <dgm:spPr/>
    </dgm:pt>
    <dgm:pt modelId="{F1F73C69-6715-4EB3-B7A2-88350C292D5A}" type="pres">
      <dgm:prSet presAssocID="{204FE75E-79D7-4A8D-8C0C-3FCF12E3F91B}" presName="space" presStyleCnt="0"/>
      <dgm:spPr/>
    </dgm:pt>
    <dgm:pt modelId="{50EF3D77-F435-452E-98FB-EFF8F4725C18}" type="pres">
      <dgm:prSet presAssocID="{ADDB1C6F-552A-4299-9651-74E4AC7FF171}" presName="composite" presStyleCnt="0"/>
      <dgm:spPr/>
    </dgm:pt>
    <dgm:pt modelId="{F05080FC-9F49-4A2F-B2D4-F6C54ACB8060}" type="pres">
      <dgm:prSet presAssocID="{ADDB1C6F-552A-4299-9651-74E4AC7FF171}" presName="LShape" presStyleLbl="alignNode1" presStyleIdx="2" presStyleCnt="5"/>
      <dgm:spPr/>
    </dgm:pt>
    <dgm:pt modelId="{0666F743-3A7F-4DE2-B02A-4F06C2819B3F}" type="pres">
      <dgm:prSet presAssocID="{ADDB1C6F-552A-4299-9651-74E4AC7FF17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38C5F-DDDA-46C9-A384-A58C397FF3BA}" type="pres">
      <dgm:prSet presAssocID="{ADDB1C6F-552A-4299-9651-74E4AC7FF171}" presName="Triangle" presStyleLbl="alignNode1" presStyleIdx="3" presStyleCnt="5"/>
      <dgm:spPr/>
    </dgm:pt>
    <dgm:pt modelId="{4D0C67C6-CAA7-4178-B64C-B849B3E872C9}" type="pres">
      <dgm:prSet presAssocID="{6DFDC1B6-27BD-4353-8ED0-87B0AA60FC50}" presName="sibTrans" presStyleCnt="0"/>
      <dgm:spPr/>
    </dgm:pt>
    <dgm:pt modelId="{57C30AC9-4CFB-4272-B9CA-A442754D441E}" type="pres">
      <dgm:prSet presAssocID="{6DFDC1B6-27BD-4353-8ED0-87B0AA60FC50}" presName="space" presStyleCnt="0"/>
      <dgm:spPr/>
    </dgm:pt>
    <dgm:pt modelId="{52209165-47C2-457C-83C4-38E9FC0F6E6C}" type="pres">
      <dgm:prSet presAssocID="{AB841FE6-F7EA-471B-883D-C79655A6DBA9}" presName="composite" presStyleCnt="0"/>
      <dgm:spPr/>
    </dgm:pt>
    <dgm:pt modelId="{570BCD0D-93B8-4AAB-8B85-D26E5C95E0BC}" type="pres">
      <dgm:prSet presAssocID="{AB841FE6-F7EA-471B-883D-C79655A6DBA9}" presName="LShape" presStyleLbl="alignNode1" presStyleIdx="4" presStyleCnt="5"/>
      <dgm:spPr/>
    </dgm:pt>
    <dgm:pt modelId="{FDEB9FA2-046C-4A13-B891-9E0A70062910}" type="pres">
      <dgm:prSet presAssocID="{AB841FE6-F7EA-471B-883D-C79655A6DB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86A65-ABAF-4776-9FEE-A59BF78D907B}" srcId="{2F2C5738-7C00-4C90-AE91-AD96CA793E94}" destId="{ADDB1C6F-552A-4299-9651-74E4AC7FF171}" srcOrd="1" destOrd="0" parTransId="{92B604A6-87A0-4358-867A-236FF6964BA5}" sibTransId="{6DFDC1B6-27BD-4353-8ED0-87B0AA60FC50}"/>
    <dgm:cxn modelId="{C53148F2-FB80-430F-9BE4-B40C663CCA60}" srcId="{2F2C5738-7C00-4C90-AE91-AD96CA793E94}" destId="{AB841FE6-F7EA-471B-883D-C79655A6DBA9}" srcOrd="2" destOrd="0" parTransId="{63F70F03-AEC0-478E-A107-FF1DA0B007D1}" sibTransId="{6D1082B7-03E4-49CB-AC1A-71723D19FD47}"/>
    <dgm:cxn modelId="{B1B41E7B-6CC5-445F-8A75-3AA65E7B58F8}" srcId="{2F2C5738-7C00-4C90-AE91-AD96CA793E94}" destId="{EFDD397C-A835-4B4C-B0B9-3AEB12C8D181}" srcOrd="0" destOrd="0" parTransId="{6E94C5FB-9417-4471-86F3-2D4D148BEBB1}" sibTransId="{204FE75E-79D7-4A8D-8C0C-3FCF12E3F91B}"/>
    <dgm:cxn modelId="{CF0679FF-4108-41F1-9DB8-1A062FF93476}" type="presOf" srcId="{AB841FE6-F7EA-471B-883D-C79655A6DBA9}" destId="{FDEB9FA2-046C-4A13-B891-9E0A70062910}" srcOrd="0" destOrd="0" presId="urn:microsoft.com/office/officeart/2009/3/layout/StepUpProcess"/>
    <dgm:cxn modelId="{4187F948-EFFD-4161-AB08-9FB9D4D41C7A}" type="presOf" srcId="{ADDB1C6F-552A-4299-9651-74E4AC7FF171}" destId="{0666F743-3A7F-4DE2-B02A-4F06C2819B3F}" srcOrd="0" destOrd="0" presId="urn:microsoft.com/office/officeart/2009/3/layout/StepUpProcess"/>
    <dgm:cxn modelId="{AFE665C7-7059-49CC-990C-83F1D47A2D60}" type="presOf" srcId="{2F2C5738-7C00-4C90-AE91-AD96CA793E94}" destId="{91ACE30B-9BF3-4314-A12B-B55FCB2AD5CC}" srcOrd="0" destOrd="0" presId="urn:microsoft.com/office/officeart/2009/3/layout/StepUpProcess"/>
    <dgm:cxn modelId="{4E5023C4-D025-4DE6-B97C-61CA6A6D4F60}" type="presOf" srcId="{EFDD397C-A835-4B4C-B0B9-3AEB12C8D181}" destId="{F96007D5-C27A-4A4E-ADAE-06BDF6730617}" srcOrd="0" destOrd="0" presId="urn:microsoft.com/office/officeart/2009/3/layout/StepUpProcess"/>
    <dgm:cxn modelId="{0F89B8FE-A97E-4389-942E-D8CD886F88BD}" type="presParOf" srcId="{91ACE30B-9BF3-4314-A12B-B55FCB2AD5CC}" destId="{8E62253B-D5D1-4851-8B89-9C76333BD26B}" srcOrd="0" destOrd="0" presId="urn:microsoft.com/office/officeart/2009/3/layout/StepUpProcess"/>
    <dgm:cxn modelId="{308572C5-F802-45E7-B5FC-6E31119DB323}" type="presParOf" srcId="{8E62253B-D5D1-4851-8B89-9C76333BD26B}" destId="{260658F4-2888-4193-962C-E993D2489E3C}" srcOrd="0" destOrd="0" presId="urn:microsoft.com/office/officeart/2009/3/layout/StepUpProcess"/>
    <dgm:cxn modelId="{096C8E6F-120C-4846-A445-B18FBE2017B8}" type="presParOf" srcId="{8E62253B-D5D1-4851-8B89-9C76333BD26B}" destId="{F96007D5-C27A-4A4E-ADAE-06BDF6730617}" srcOrd="1" destOrd="0" presId="urn:microsoft.com/office/officeart/2009/3/layout/StepUpProcess"/>
    <dgm:cxn modelId="{FEC8EC27-D46E-40D1-85A2-12B389C2199F}" type="presParOf" srcId="{8E62253B-D5D1-4851-8B89-9C76333BD26B}" destId="{ABAF0BAB-A25F-455B-BA42-11ED74539EF8}" srcOrd="2" destOrd="0" presId="urn:microsoft.com/office/officeart/2009/3/layout/StepUpProcess"/>
    <dgm:cxn modelId="{BB580BB3-F8A2-44D8-AB07-6B387A11B0C8}" type="presParOf" srcId="{91ACE30B-9BF3-4314-A12B-B55FCB2AD5CC}" destId="{C98B2ABF-19E1-4EA6-81F1-5BB721434FE3}" srcOrd="1" destOrd="0" presId="urn:microsoft.com/office/officeart/2009/3/layout/StepUpProcess"/>
    <dgm:cxn modelId="{FCE54E82-6ED6-4805-8634-242AB0FCBD69}" type="presParOf" srcId="{C98B2ABF-19E1-4EA6-81F1-5BB721434FE3}" destId="{F1F73C69-6715-4EB3-B7A2-88350C292D5A}" srcOrd="0" destOrd="0" presId="urn:microsoft.com/office/officeart/2009/3/layout/StepUpProcess"/>
    <dgm:cxn modelId="{2972CF5F-E283-4AD3-B73D-C3AA89232E44}" type="presParOf" srcId="{91ACE30B-9BF3-4314-A12B-B55FCB2AD5CC}" destId="{50EF3D77-F435-452E-98FB-EFF8F4725C18}" srcOrd="2" destOrd="0" presId="urn:microsoft.com/office/officeart/2009/3/layout/StepUpProcess"/>
    <dgm:cxn modelId="{DE5C905F-CAA4-4C4F-9CA2-463C0A046652}" type="presParOf" srcId="{50EF3D77-F435-452E-98FB-EFF8F4725C18}" destId="{F05080FC-9F49-4A2F-B2D4-F6C54ACB8060}" srcOrd="0" destOrd="0" presId="urn:microsoft.com/office/officeart/2009/3/layout/StepUpProcess"/>
    <dgm:cxn modelId="{20DB740B-FC5A-40E2-8CAD-96188968791C}" type="presParOf" srcId="{50EF3D77-F435-452E-98FB-EFF8F4725C18}" destId="{0666F743-3A7F-4DE2-B02A-4F06C2819B3F}" srcOrd="1" destOrd="0" presId="urn:microsoft.com/office/officeart/2009/3/layout/StepUpProcess"/>
    <dgm:cxn modelId="{FA899A5D-6BE4-4985-85E9-510B83A28C34}" type="presParOf" srcId="{50EF3D77-F435-452E-98FB-EFF8F4725C18}" destId="{1F938C5F-DDDA-46C9-A384-A58C397FF3BA}" srcOrd="2" destOrd="0" presId="urn:microsoft.com/office/officeart/2009/3/layout/StepUpProcess"/>
    <dgm:cxn modelId="{B2653939-4494-4536-9243-FEFD92A4BC86}" type="presParOf" srcId="{91ACE30B-9BF3-4314-A12B-B55FCB2AD5CC}" destId="{4D0C67C6-CAA7-4178-B64C-B849B3E872C9}" srcOrd="3" destOrd="0" presId="urn:microsoft.com/office/officeart/2009/3/layout/StepUpProcess"/>
    <dgm:cxn modelId="{6DAB480B-4FF2-4473-8DF2-F25BA5907386}" type="presParOf" srcId="{4D0C67C6-CAA7-4178-B64C-B849B3E872C9}" destId="{57C30AC9-4CFB-4272-B9CA-A442754D441E}" srcOrd="0" destOrd="0" presId="urn:microsoft.com/office/officeart/2009/3/layout/StepUpProcess"/>
    <dgm:cxn modelId="{4A82372C-06C0-46CA-9F9E-600AFC3432DC}" type="presParOf" srcId="{91ACE30B-9BF3-4314-A12B-B55FCB2AD5CC}" destId="{52209165-47C2-457C-83C4-38E9FC0F6E6C}" srcOrd="4" destOrd="0" presId="urn:microsoft.com/office/officeart/2009/3/layout/StepUpProcess"/>
    <dgm:cxn modelId="{CBC3B2F2-6EFC-494E-A751-D20DD1F10BD3}" type="presParOf" srcId="{52209165-47C2-457C-83C4-38E9FC0F6E6C}" destId="{570BCD0D-93B8-4AAB-8B85-D26E5C95E0BC}" srcOrd="0" destOrd="0" presId="urn:microsoft.com/office/officeart/2009/3/layout/StepUpProcess"/>
    <dgm:cxn modelId="{11CEB3EC-96C5-4B03-AC7A-00DFBE21C390}" type="presParOf" srcId="{52209165-47C2-457C-83C4-38E9FC0F6E6C}" destId="{FDEB9FA2-046C-4A13-B891-9E0A700629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F74BD-4A3A-44A6-9360-E7A4907F73A0}">
      <dsp:nvSpPr>
        <dsp:cNvPr id="0" name=""/>
        <dsp:cNvSpPr/>
      </dsp:nvSpPr>
      <dsp:spPr>
        <a:xfrm>
          <a:off x="4553425" y="1205429"/>
          <a:ext cx="2972183" cy="93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</a:rPr>
            <a:t>со-деятельность</a:t>
          </a:r>
          <a:endParaRPr lang="ru-RU" sz="3200" kern="1200" dirty="0">
            <a:solidFill>
              <a:srgbClr val="0070C0"/>
            </a:solidFill>
          </a:endParaRPr>
        </a:p>
      </dsp:txBody>
      <dsp:txXfrm>
        <a:off x="4553425" y="1205429"/>
        <a:ext cx="2972183" cy="939313"/>
      </dsp:txXfrm>
    </dsp:sp>
    <dsp:sp modelId="{D0E0C1B1-0FFE-450E-A4DE-94F6C6D1E116}">
      <dsp:nvSpPr>
        <dsp:cNvPr id="0" name=""/>
        <dsp:cNvSpPr/>
      </dsp:nvSpPr>
      <dsp:spPr>
        <a:xfrm>
          <a:off x="2836206" y="-3281"/>
          <a:ext cx="4828711" cy="4828711"/>
        </a:xfrm>
        <a:prstGeom prst="circularArrow">
          <a:avLst>
            <a:gd name="adj1" fmla="val 8244"/>
            <a:gd name="adj2" fmla="val 575699"/>
            <a:gd name="adj3" fmla="val 2958882"/>
            <a:gd name="adj4" fmla="val 21427781"/>
            <a:gd name="adj5" fmla="val 9617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8B030-AC35-46DC-928A-B40CB1B5AD13}">
      <dsp:nvSpPr>
        <dsp:cNvPr id="0" name=""/>
        <dsp:cNvSpPr/>
      </dsp:nvSpPr>
      <dsp:spPr>
        <a:xfrm>
          <a:off x="2690207" y="3942308"/>
          <a:ext cx="3738516" cy="102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</a:rPr>
            <a:t>со-коммуникация</a:t>
          </a:r>
          <a:endParaRPr lang="ru-RU" sz="3200" kern="1200" dirty="0">
            <a:solidFill>
              <a:srgbClr val="0070C0"/>
            </a:solidFill>
          </a:endParaRPr>
        </a:p>
      </dsp:txBody>
      <dsp:txXfrm>
        <a:off x="2690207" y="3942308"/>
        <a:ext cx="3738516" cy="1028090"/>
      </dsp:txXfrm>
    </dsp:sp>
    <dsp:sp modelId="{85A78DEF-854D-49E3-A908-684D4AC18FB3}">
      <dsp:nvSpPr>
        <dsp:cNvPr id="0" name=""/>
        <dsp:cNvSpPr/>
      </dsp:nvSpPr>
      <dsp:spPr>
        <a:xfrm>
          <a:off x="1319633" y="-186772"/>
          <a:ext cx="4828711" cy="4828711"/>
        </a:xfrm>
        <a:prstGeom prst="circularArrow">
          <a:avLst>
            <a:gd name="adj1" fmla="val 8244"/>
            <a:gd name="adj2" fmla="val 575699"/>
            <a:gd name="adj3" fmla="val 10047913"/>
            <a:gd name="adj4" fmla="val 6764195"/>
            <a:gd name="adj5" fmla="val 9617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E9C23-D4B3-47D5-96B0-487C94E37562}">
      <dsp:nvSpPr>
        <dsp:cNvPr id="0" name=""/>
        <dsp:cNvSpPr/>
      </dsp:nvSpPr>
      <dsp:spPr>
        <a:xfrm>
          <a:off x="1129929" y="1135177"/>
          <a:ext cx="2949423" cy="107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70C0"/>
              </a:solidFill>
            </a:rPr>
            <a:t>со-переживание</a:t>
          </a:r>
          <a:endParaRPr lang="ru-RU" sz="3200" kern="1200" dirty="0">
            <a:solidFill>
              <a:srgbClr val="0070C0"/>
            </a:solidFill>
          </a:endParaRPr>
        </a:p>
      </dsp:txBody>
      <dsp:txXfrm>
        <a:off x="1129929" y="1135177"/>
        <a:ext cx="2949423" cy="1079817"/>
      </dsp:txXfrm>
    </dsp:sp>
    <dsp:sp modelId="{B5EF94B6-6295-4559-9B93-47D25E98607E}">
      <dsp:nvSpPr>
        <dsp:cNvPr id="0" name=""/>
        <dsp:cNvSpPr/>
      </dsp:nvSpPr>
      <dsp:spPr>
        <a:xfrm>
          <a:off x="1907723" y="252293"/>
          <a:ext cx="4828711" cy="4828711"/>
        </a:xfrm>
        <a:prstGeom prst="circularArrow">
          <a:avLst>
            <a:gd name="adj1" fmla="val 8244"/>
            <a:gd name="adj2" fmla="val 575699"/>
            <a:gd name="adj3" fmla="val 18176594"/>
            <a:gd name="adj4" fmla="val 13833390"/>
            <a:gd name="adj5" fmla="val 9617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2A41A-66C9-4EE2-9447-D1C3A4A75522}">
      <dsp:nvSpPr>
        <dsp:cNvPr id="0" name=""/>
        <dsp:cNvSpPr/>
      </dsp:nvSpPr>
      <dsp:spPr>
        <a:xfrm>
          <a:off x="3421754" y="488584"/>
          <a:ext cx="2762725" cy="27391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40AE1A-417D-424F-A916-FA4A8FA4ED6D}">
      <dsp:nvSpPr>
        <dsp:cNvPr id="0" name=""/>
        <dsp:cNvSpPr/>
      </dsp:nvSpPr>
      <dsp:spPr>
        <a:xfrm>
          <a:off x="7087395" y="2263345"/>
          <a:ext cx="2100180" cy="446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сотрудничестве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7395" y="2263345"/>
        <a:ext cx="2100180" cy="446734"/>
      </dsp:txXfrm>
    </dsp:sp>
    <dsp:sp modelId="{64A0BCB3-801E-4FFE-BD07-DD53FEA0F264}">
      <dsp:nvSpPr>
        <dsp:cNvPr id="0" name=""/>
        <dsp:cNvSpPr/>
      </dsp:nvSpPr>
      <dsp:spPr>
        <a:xfrm>
          <a:off x="4358749" y="947252"/>
          <a:ext cx="2564297" cy="25863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AC924-30F7-474A-BB27-515110549B6D}">
      <dsp:nvSpPr>
        <dsp:cNvPr id="0" name=""/>
        <dsp:cNvSpPr/>
      </dsp:nvSpPr>
      <dsp:spPr>
        <a:xfrm>
          <a:off x="6405101" y="203298"/>
          <a:ext cx="1985625" cy="1236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обучение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5101" y="203298"/>
        <a:ext cx="1985625" cy="1236309"/>
      </dsp:txXfrm>
    </dsp:sp>
    <dsp:sp modelId="{F0184391-BBC8-4FDD-9B8F-DE146FEB4F8D}">
      <dsp:nvSpPr>
        <dsp:cNvPr id="0" name=""/>
        <dsp:cNvSpPr/>
      </dsp:nvSpPr>
      <dsp:spPr>
        <a:xfrm>
          <a:off x="4583797" y="1926325"/>
          <a:ext cx="2593513" cy="24375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DD454B-17BB-4263-811F-22B723BAB55A}">
      <dsp:nvSpPr>
        <dsp:cNvPr id="0" name=""/>
        <dsp:cNvSpPr/>
      </dsp:nvSpPr>
      <dsp:spPr>
        <a:xfrm>
          <a:off x="6869184" y="4163722"/>
          <a:ext cx="1947440" cy="1320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Разноуровневое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обучение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9184" y="4163722"/>
        <a:ext cx="1947440" cy="1320603"/>
      </dsp:txXfrm>
    </dsp:sp>
    <dsp:sp modelId="{D5613B01-CC23-4DCD-BE55-C3C241A08F85}">
      <dsp:nvSpPr>
        <dsp:cNvPr id="0" name=""/>
        <dsp:cNvSpPr/>
      </dsp:nvSpPr>
      <dsp:spPr>
        <a:xfrm>
          <a:off x="4140281" y="2566887"/>
          <a:ext cx="2626029" cy="25063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82E879-B119-441F-95BA-5126323E0BC3}">
      <dsp:nvSpPr>
        <dsp:cNvPr id="0" name=""/>
        <dsp:cNvSpPr/>
      </dsp:nvSpPr>
      <dsp:spPr>
        <a:xfrm>
          <a:off x="6183475" y="4258887"/>
          <a:ext cx="2100180" cy="12082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475" y="4258887"/>
        <a:ext cx="2100180" cy="1208211"/>
      </dsp:txXfrm>
    </dsp:sp>
    <dsp:sp modelId="{CA4D1789-A1EF-4EFB-8C50-8F926939E832}">
      <dsp:nvSpPr>
        <dsp:cNvPr id="0" name=""/>
        <dsp:cNvSpPr/>
      </dsp:nvSpPr>
      <dsp:spPr>
        <a:xfrm>
          <a:off x="3137886" y="2403007"/>
          <a:ext cx="2483265" cy="263560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E83600-CBAD-4DA9-8459-471CC9D33C0D}">
      <dsp:nvSpPr>
        <dsp:cNvPr id="0" name=""/>
        <dsp:cNvSpPr/>
      </dsp:nvSpPr>
      <dsp:spPr>
        <a:xfrm>
          <a:off x="905011" y="4069463"/>
          <a:ext cx="2100180" cy="12082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Учебное</a:t>
          </a:r>
          <a:r>
            <a:rPr lang="ru-RU" sz="18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исследование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5011" y="4069463"/>
        <a:ext cx="2100180" cy="1208211"/>
      </dsp:txXfrm>
    </dsp:sp>
    <dsp:sp modelId="{67B85C52-06D7-4704-931D-3A66EA0C2897}">
      <dsp:nvSpPr>
        <dsp:cNvPr id="0" name=""/>
        <dsp:cNvSpPr/>
      </dsp:nvSpPr>
      <dsp:spPr>
        <a:xfrm>
          <a:off x="2509973" y="1875749"/>
          <a:ext cx="2259158" cy="25273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6BCE6C-1B03-41AB-AF52-CAE6ED4D056C}">
      <dsp:nvSpPr>
        <dsp:cNvPr id="0" name=""/>
        <dsp:cNvSpPr/>
      </dsp:nvSpPr>
      <dsp:spPr>
        <a:xfrm>
          <a:off x="408612" y="2430727"/>
          <a:ext cx="1947440" cy="39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</a:t>
          </a:r>
          <a:r>
            <a:rPr lang="ru-RU" sz="18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612" y="2430727"/>
        <a:ext cx="1947440" cy="392549"/>
      </dsp:txXfrm>
    </dsp:sp>
    <dsp:sp modelId="{DE7E3BE9-77D7-4A34-A096-4B263E587486}">
      <dsp:nvSpPr>
        <dsp:cNvPr id="0" name=""/>
        <dsp:cNvSpPr/>
      </dsp:nvSpPr>
      <dsp:spPr>
        <a:xfrm>
          <a:off x="2596354" y="763996"/>
          <a:ext cx="2580628" cy="26004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009F3D-5F4B-4D37-B42A-AFF97CD3A9F4}">
      <dsp:nvSpPr>
        <dsp:cNvPr id="0" name=""/>
        <dsp:cNvSpPr/>
      </dsp:nvSpPr>
      <dsp:spPr>
        <a:xfrm>
          <a:off x="892950" y="250797"/>
          <a:ext cx="1985625" cy="1236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формирующего оценивания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950" y="250797"/>
        <a:ext cx="1985625" cy="1236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1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7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0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9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2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A394-B75C-4580-B96F-8A3FDDA956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7DE3-AF2C-4B42-9AC8-235587972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4;&#1077;&#1085;&#1082;&#1072;%20&#1088;&#1077;&#1079;&#1091;&#1083;&#1100;&#1090;&#1072;&#1090;&#1072;_&#1084;&#1077;&#1090;&#1072;&#1087;&#1088;&#1077;&#1076;&#1084;&#1077;&#1090;&#1085;&#1099;&#1077;.x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3.pn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7192" y="1934827"/>
            <a:ext cx="586019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Наумова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Анастасия Леонидовна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учитель музыки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Средней школы №1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г. Гаврилов-Ям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www.iro.yar.ru/fileadmin/_processed_/e/d/csm_ped_debut_ea20e2be0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4578" y="714240"/>
            <a:ext cx="1581323" cy="15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ro.yar.ru/fileadmin/iro/shabl/images/iro_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901" y="245140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932" y="290146"/>
            <a:ext cx="801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Региональный этап Всероссийского конкурса  «Педагогический дебют - 2019»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1839" y="6260013"/>
            <a:ext cx="172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г. Ярославль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31" y="838847"/>
            <a:ext cx="3008453" cy="4612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57315" y="4853407"/>
            <a:ext cx="751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«Проектирование образовательной деятельности учащихся на основе идей со-бытийности»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214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9231" y="257683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Часто задаваемый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493" y="1288111"/>
            <a:ext cx="10541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образовательное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со-бытие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традиционного урока?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hadit.com/wp-content/uploads/2017/06/questions-00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6284" y="41214"/>
            <a:ext cx="1708604" cy="12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syan.org/potrb/14168+%D1%83%D1%80%D0%BE%D0%BA+%D0%9A%D0%BE%D0%BB%D1%8C%D0%BE%D1%80%D0%B8.+%D0%A1%D0%B2%D1%8F%D1%82%D0%B0b/im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863" y="2243336"/>
            <a:ext cx="5860070" cy="439505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149" y="3583772"/>
            <a:ext cx="3777135" cy="2518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757">
            <a:off x="7757135" y="3584369"/>
            <a:ext cx="3985364" cy="2656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6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4882" y="0"/>
            <a:ext cx="8660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Образовательное </a:t>
            </a:r>
            <a:r>
              <a:rPr lang="ru-RU" sz="4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со-бытие</a:t>
            </a:r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«Письмо фронтовикам»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299" y="1505229"/>
            <a:ext cx="2540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дети складывали равнобедренный прямоугольный треугольник из обычного тетрадного листа. Подобие фронтового письма.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4706" y="1815112"/>
            <a:ext cx="278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вместе с ребятами вспоминали и анализировали песни, написанные в годы ВОВ.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4403" y="1963765"/>
            <a:ext cx="2387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писали текст письма-поздравления ветерану.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6568" y="1120162"/>
            <a:ext cx="19255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ребятами стояла задача раскрыть качества воина-победителя на примере образа русского полководца А.В. Суворова.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31" y="3663352"/>
            <a:ext cx="4312622" cy="2870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http://argumenti.ru/images/preview/arhnews/9238d2a887a76471bfe1be7e1aff12e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751" y="4162303"/>
            <a:ext cx="2307359" cy="226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rajonnievesti.ru/netcat_files/65/63/preview_2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88" y="243040"/>
            <a:ext cx="2132278" cy="146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3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5199" y="114890"/>
            <a:ext cx="1087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«Со-бытие «Изучаем русские народные традиции»</a:t>
            </a:r>
            <a:endParaRPr lang="ru-RU" sz="3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0" y="897273"/>
            <a:ext cx="2684585" cy="201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5199" y="2884654"/>
            <a:ext cx="345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знакомят дошколят с расписанием  масленичной недели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330" y="830373"/>
            <a:ext cx="2675791" cy="178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57214" y="2648781"/>
            <a:ext cx="254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«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Заигрыш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0576" y="2910712"/>
            <a:ext cx="397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«Встреча»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зготавливаем чучело масленицы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101" y="876111"/>
            <a:ext cx="3051904" cy="203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46" y="3857908"/>
            <a:ext cx="2753882" cy="206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52346" y="5905698"/>
            <a:ext cx="308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«Лакомка»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 в гости к дошколятам на блины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82" y="3283205"/>
            <a:ext cx="3481755" cy="261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420882" y="5897682"/>
            <a:ext cx="308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праздник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«Прощай масленица»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1419" y="4588863"/>
            <a:ext cx="3115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«Разгуляй»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утешествия по родному краю, игры и соревнования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876" y="111987"/>
            <a:ext cx="1144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Рабочая программа в событийном залоге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8792"/>
              </p:ext>
            </p:extLst>
          </p:nvPr>
        </p:nvGraphicFramePr>
        <p:xfrm>
          <a:off x="1318846" y="1382775"/>
          <a:ext cx="10410093" cy="481012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70419">
                  <a:extLst>
                    <a:ext uri="{9D8B030D-6E8A-4147-A177-3AD203B41FA5}">
                      <a16:colId xmlns="" xmlns:a16="http://schemas.microsoft.com/office/drawing/2014/main" val="729343645"/>
                    </a:ext>
                  </a:extLst>
                </a:gridCol>
                <a:gridCol w="3341269">
                  <a:extLst>
                    <a:ext uri="{9D8B030D-6E8A-4147-A177-3AD203B41FA5}">
                      <a16:colId xmlns="" xmlns:a16="http://schemas.microsoft.com/office/drawing/2014/main" val="3868831884"/>
                    </a:ext>
                  </a:extLst>
                </a:gridCol>
                <a:gridCol w="3375771">
                  <a:extLst>
                    <a:ext uri="{9D8B030D-6E8A-4147-A177-3AD203B41FA5}">
                      <a16:colId xmlns="" xmlns:a16="http://schemas.microsoft.com/office/drawing/2014/main" val="3835360970"/>
                    </a:ext>
                  </a:extLst>
                </a:gridCol>
                <a:gridCol w="3022634">
                  <a:extLst>
                    <a:ext uri="{9D8B030D-6E8A-4147-A177-3AD203B41FA5}">
                      <a16:colId xmlns="" xmlns:a16="http://schemas.microsoft.com/office/drawing/2014/main" val="2634807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r>
                        <a:rPr lang="ru-RU" sz="1400" dirty="0">
                          <a:effectLst/>
                        </a:rPr>
                        <a:t>урока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по программе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Со-бытийная тема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Продукт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19473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Музыкальный образ и мастерство исполнителя Ф.И. Шаляпина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Слушаем и анализируем музыкальные произведения Ф.И. Шаляпина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Характеристика личностных качеств Ф.И</a:t>
                      </a:r>
                      <a:r>
                        <a:rPr lang="ru-RU" sz="1800" dirty="0">
                          <a:effectLst/>
                        </a:rPr>
                        <a:t>. Шаляпина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05132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Обряды и обычаи в фольклоре и творчестве композиторов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Знакомимся с </a:t>
                      </a:r>
                      <a:r>
                        <a:rPr lang="ru-RU" sz="1800" dirty="0" smtClean="0">
                          <a:effectLst/>
                        </a:rPr>
                        <a:t>обрядами, </a:t>
                      </a:r>
                      <a:r>
                        <a:rPr lang="ru-RU" sz="1800" dirty="0">
                          <a:effectLst/>
                        </a:rPr>
                        <a:t>обычаями в фольклоре и творчестве композиторов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Таблица «Свадебные обряды в произведениях и операх русских композиторов»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9652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Образы песен зарубежных композиторов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Анализируем особенности вокального стиля </a:t>
                      </a:r>
                      <a:r>
                        <a:rPr lang="ru-RU" sz="1800" dirty="0" smtClean="0">
                          <a:effectLst/>
                        </a:rPr>
                        <a:t>Бельканто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Страничка современной музыкальной энциклопедии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798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Мир старинной песни баллада «Лесной царь»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Осваиваем новый вокальный жанр – баллада на примере баллады «Лесной царь»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Иллюстрации к балладе «Лесной царь»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364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Народное искусство Древней Руси. Образы народной и духовной музыки.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Изучаем особенности народной  музыки , обыгрывая сюжеты народных песен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Сценарий праздника народной песни для учащихся начальной школы.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7673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81725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36967" y="895483"/>
            <a:ext cx="5917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 (6 класс)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1746" y="226286"/>
            <a:ext cx="9478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Проектирование со-бытия – творческая лаборатория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18513">
            <a:off x="1570672" y="2630998"/>
            <a:ext cx="3841322" cy="393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44780"/>
              </p:ext>
            </p:extLst>
          </p:nvPr>
        </p:nvGraphicFramePr>
        <p:xfrm>
          <a:off x="5618285" y="2022233"/>
          <a:ext cx="5961184" cy="44489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02462">
                  <a:extLst>
                    <a:ext uri="{9D8B030D-6E8A-4147-A177-3AD203B41FA5}">
                      <a16:colId xmlns="" xmlns:a16="http://schemas.microsoft.com/office/drawing/2014/main" val="2188355437"/>
                    </a:ext>
                  </a:extLst>
                </a:gridCol>
                <a:gridCol w="2558722">
                  <a:extLst>
                    <a:ext uri="{9D8B030D-6E8A-4147-A177-3AD203B41FA5}">
                      <a16:colId xmlns="" xmlns:a16="http://schemas.microsoft.com/office/drawing/2014/main" val="1141314142"/>
                    </a:ext>
                  </a:extLst>
                </a:gridCol>
              </a:tblGrid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Этапы деятельности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Формы и методы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6300157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Формирование потребности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6704906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Образ желаемого результата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894305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Мотивация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0405689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Целеполагание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6841220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Планирование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1065401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Выполнение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действий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8780500"/>
                  </a:ext>
                </a:extLst>
              </a:tr>
              <a:tr h="556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Анализ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2230363"/>
                  </a:ext>
                </a:extLst>
              </a:tr>
            </a:tbl>
          </a:graphicData>
        </a:graphic>
      </p:graphicFrame>
      <p:pic>
        <p:nvPicPr>
          <p:cNvPr id="4100" name="Picture 4" descr="https://irinaleadercoach.com/wp-content/uploads/2016/10/voprosy-i-otve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6092">
            <a:off x="2524874" y="1597727"/>
            <a:ext cx="3161817" cy="1841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.d-cd.net/79e4fd5s-96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9751" y="3037082"/>
            <a:ext cx="2327834" cy="2631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968" y="272561"/>
            <a:ext cx="9627577" cy="641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pimg.mycdn.me/getImage?disableStub=true&amp;type=VIDEO_S_720&amp;url=http%3A%2F%2Fvdp.mycdn.me%2FgetImage%3Fid%3D51668454093%26idx%3D1%26thumbType%3D32%26f%3D1&amp;signatureToken=JutcjMo3qO9fcC-2bhqydw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6444" y="3481753"/>
            <a:ext cx="5281606" cy="30156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4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3485" y="92563"/>
            <a:ext cx="9645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формирования потребности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7170" name="Picture 2" descr="http://900igr.net/up/datas/233070/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691">
            <a:off x="491073" y="1568065"/>
            <a:ext cx="2268533" cy="170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-images-1.medium.com/max/1600/1*UmJme8Ibbs9PGH_2JR0S1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8008">
            <a:off x="7767942" y="1353906"/>
            <a:ext cx="3741189" cy="148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 rot="464854">
            <a:off x="7631479" y="2915293"/>
            <a:ext cx="456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музыкального фрагмента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854" y="1123923"/>
            <a:ext cx="4127988" cy="27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53475" y="3875915"/>
            <a:ext cx="30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презентации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s://novostivolgograda.ru/attachments/10f92aeb023261f581bebc604dfdf1486e599cc7/store/crop/0/0/801/450/6faef9fabc9db5e4daf877df098b963504b13b3e4ea091932f0b4fbc14a7/%D0%BF%D0%BE%D0%BA%D0%B0%D0%B7+%D0%BC%D1%83%D0%BB%D1%8C%D1%82%D0%B8%D0%BA%D0%B8+multiurok_ru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399" y="3746089"/>
            <a:ext cx="4230093" cy="23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8365514" y="6243976"/>
            <a:ext cx="309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из мультфильмов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https://tvsalat.com/img/gl/poznavatelnye-peredach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854" y="4375718"/>
            <a:ext cx="3649642" cy="205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31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6685" y="3771105"/>
            <a:ext cx="5251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GraphikCy"/>
              </a:rPr>
              <a:t>   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GraphikCy"/>
              </a:rPr>
              <a:t>Симфонический оркестр Мариинского театра под управлением Валерия Гергиева дал концерт в освобожденной от террористов сирийской Пальмире.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4" y="402981"/>
            <a:ext cx="523875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f7.pmo.ee/Be7qE575sPz_yERMcW4ABxbP-TE=/1200x630/smart/nginx/o/2018/07/11/8620839t1h2ea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351" y="399935"/>
            <a:ext cx="3884897" cy="203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515787" y="2552247"/>
            <a:ext cx="5389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70C0"/>
                </a:solidFill>
                <a:effectLst/>
                <a:latin typeface="pt sans"/>
              </a:rPr>
              <a:t>Анна Нетребко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pt sans"/>
              </a:rPr>
              <a:t> - оперная дива современности. Она входит в список ста самых влиятельных людей мира по версии журнала "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pt sans"/>
              </a:rPr>
              <a:t>Time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pt sans"/>
              </a:rPr>
              <a:t>".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1865" y="6089322"/>
            <a:ext cx="5166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70C0"/>
                </a:solidFill>
                <a:effectLst/>
                <a:latin typeface="Helvetica Neue"/>
              </a:rPr>
              <a:t>Мировая элита русской фортепианной школы  Денис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Helvetica Neue"/>
              </a:rPr>
              <a:t>Мацуев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Picture 2" descr="ÐÐµÐ½Ð¸Ñ ÐÐ°ÑÑÐµÐ² Ð½Ð° ÑÑÐµÐ½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388" y="3588319"/>
            <a:ext cx="3831248" cy="255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62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-dog.ru/wallpapers/6/12/400030725830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827" y="883878"/>
            <a:ext cx="8532558" cy="568837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4308" y="140804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Проблемный вопрос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4308" y="2220268"/>
            <a:ext cx="9609992" cy="212365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классика быть современной или современная музыка – классикой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annacoulling.com/wp-content/uploads/2013/09/bigstock-Men-Around-Question-1831261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206" y="3895118"/>
            <a:ext cx="2461846" cy="2461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173531"/>
            <a:ext cx="8660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- формирование образа желаемого результата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4097" y="1743387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должен быть: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76677780"/>
              </p:ext>
            </p:extLst>
          </p:nvPr>
        </p:nvGraphicFramePr>
        <p:xfrm>
          <a:off x="2947224" y="1891536"/>
          <a:ext cx="8462107" cy="480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05001" y="3233172"/>
            <a:ext cx="2224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детьми вводим критерии для оценивания)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508" y="4932080"/>
            <a:ext cx="5564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(памятка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таблица, карта понятий, рисунок, газета, инструкция,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страничка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энциклопедии, характеристика и т.д.)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6091" y="171106"/>
            <a:ext cx="1011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Условия возникновения опыта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 descr="D:\Наталия\Фотки всякие\цветы\IMGP304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90" y="1095125"/>
            <a:ext cx="3686932" cy="21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67" y="3113937"/>
            <a:ext cx="4041537" cy="2694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59195" y="5952391"/>
            <a:ext cx="6711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совет: «Проектирование образовательной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учащихся на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со-бытийности».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646" y="907739"/>
            <a:ext cx="7602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школа №1 является участником РИП: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2014 – 2016 гг. «ФГОС: преемственность дошкольного, начального и основного общего образования на основе со-бытийности»;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 – 2019 гг. «Модернизация содержания и технологий общего образования на основе со-бытийности»;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2018 – 2020 гг. «Формирование  у детей компетенций будущего как ресурс улучшения образовательных результатов».</a:t>
            </a:r>
          </a:p>
        </p:txBody>
      </p:sp>
    </p:spTree>
    <p:extLst>
      <p:ext uri="{BB962C8B-B14F-4D97-AF65-F5344CB8AC3E}">
        <p14:creationId xmlns:p14="http://schemas.microsoft.com/office/powerpoint/2010/main" val="33002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8462" y="331793"/>
            <a:ext cx="9117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- формирования мотивации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782" y="1175658"/>
            <a:ext cx="10735295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педагога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личностный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 учения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(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чего учащийся будет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желаемый результат)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i.sunhome.ru/journal/213/kto-takoi-umnii-chelovek.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www.metod-kopilka.ru/images/doc/37/31925/im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63211">
            <a:off x="9510606" y="2884047"/>
            <a:ext cx="2200644" cy="222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d28tr4z0v6zm21.cloudfront.net/article/420/635784439338792702headerimage_1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380" y="2186074"/>
            <a:ext cx="6455428" cy="42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261455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целеполагания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303" y="973777"/>
            <a:ext cx="10554139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обосновывают выбор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наиболее рационального  пути решения учебной задачи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671" y="2083828"/>
            <a:ext cx="6809470" cy="453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0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261455"/>
            <a:ext cx="8660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</a:t>
            </a:r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планирования</a:t>
            </a:r>
          </a:p>
          <a:p>
            <a:pPr lvl="0" algn="ctr"/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  <a:p>
            <a:pPr lvl="0" algn="ctr"/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  <a:p>
            <a:pPr lvl="0" algn="ctr"/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4857" y="1307072"/>
            <a:ext cx="522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планирование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учебной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2387" y="3301340"/>
            <a:ext cx="774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1b2f34ece772a56c9abab175cbd44986&amp;n=13&amp;exp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255" y="455480"/>
            <a:ext cx="3524859" cy="22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73272" y="2581491"/>
            <a:ext cx="9931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выполнения учебных действий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ED7D31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145" y="3516130"/>
            <a:ext cx="3762413" cy="250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55" y="3576912"/>
            <a:ext cx="3538845" cy="2359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dep-proish.mid.gov.kz/sites/default/files/news/853e1ec1184f16880c223431ddf0e9f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99" y="1184973"/>
            <a:ext cx="2281458" cy="136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00796" y="5983341"/>
            <a:ext cx="655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со-бытия «Распознаем музыку осени» (1 класс)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поделка или рисунок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261455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Этап анализа деятельности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169" y="1092452"/>
            <a:ext cx="9031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Оценка, переходящая в самооценку (по выработанным критериям).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187" y="1983096"/>
            <a:ext cx="3662188" cy="243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093" y="2746858"/>
            <a:ext cx="2057744" cy="309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574" y="1789043"/>
            <a:ext cx="3337852" cy="2503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218415" y="4637676"/>
            <a:ext cx="3421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продукта по теме: «Через тернии к звездам из творчества Л. Бетховена» 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класс)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2480" y="4508389"/>
            <a:ext cx="3474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«История новогодней игрушки на примере балета Щелкунчик»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класс)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0463">
            <a:off x="155875" y="90132"/>
            <a:ext cx="1314183" cy="209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2980" y="1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Внутришкольный</a:t>
            </a:r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мониторинг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34528"/>
              </p:ext>
            </p:extLst>
          </p:nvPr>
        </p:nvGraphicFramePr>
        <p:xfrm>
          <a:off x="451260" y="1964448"/>
          <a:ext cx="11281560" cy="134876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44376">
                  <a:extLst>
                    <a:ext uri="{9D8B030D-6E8A-4147-A177-3AD203B41FA5}">
                      <a16:colId xmlns="" xmlns:a16="http://schemas.microsoft.com/office/drawing/2014/main" val="1542682762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1035656303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2357364637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668994043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2328368463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4161876714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1691658130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1131513592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803701070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1357984431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1647538204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2704397389"/>
                    </a:ext>
                  </a:extLst>
                </a:gridCol>
                <a:gridCol w="836432">
                  <a:extLst>
                    <a:ext uri="{9D8B030D-6E8A-4147-A177-3AD203B41FA5}">
                      <a16:colId xmlns="" xmlns:a16="http://schemas.microsoft.com/office/drawing/2014/main" val="2038006542"/>
                    </a:ext>
                  </a:extLst>
                </a:gridCol>
              </a:tblGrid>
              <a:tr h="3347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 И. ребенка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Оценка результата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0796170"/>
                  </a:ext>
                </a:extLst>
              </a:tr>
              <a:tr h="34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М5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М6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М7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М8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М10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М11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М12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extLst>
                  <a:ext uri="{0D108BD9-81ED-4DB2-BD59-A6C34878D82A}">
                    <a16:rowId xmlns="" xmlns:a16="http://schemas.microsoft.com/office/drawing/2014/main" val="3735108332"/>
                  </a:ext>
                </a:extLst>
              </a:tr>
              <a:tr h="334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extLst>
                  <a:ext uri="{0D108BD9-81ED-4DB2-BD59-A6C34878D82A}">
                    <a16:rowId xmlns="" xmlns:a16="http://schemas.microsoft.com/office/drawing/2014/main" val="1285791323"/>
                  </a:ext>
                </a:extLst>
              </a:tr>
              <a:tr h="334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84" marR="52884" marT="0" marB="0"/>
                </a:tc>
                <a:extLst>
                  <a:ext uri="{0D108BD9-81ED-4DB2-BD59-A6C34878D82A}">
                    <a16:rowId xmlns="" xmlns:a16="http://schemas.microsoft.com/office/drawing/2014/main" val="36923258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9392" y="942802"/>
            <a:ext cx="112808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оценивания образовательных результатов в соответствии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линейкой метапредметных результатов ООО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2609" y="3643646"/>
            <a:ext cx="465095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Используемый инструментарий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87074"/>
              </p:ext>
            </p:extLst>
          </p:nvPr>
        </p:nvGraphicFramePr>
        <p:xfrm>
          <a:off x="308759" y="4227751"/>
          <a:ext cx="11274340" cy="21136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47240">
                  <a:extLst>
                    <a:ext uri="{9D8B030D-6E8A-4147-A177-3AD203B41FA5}">
                      <a16:colId xmlns="" xmlns:a16="http://schemas.microsoft.com/office/drawing/2014/main" val="1212606242"/>
                    </a:ext>
                  </a:extLst>
                </a:gridCol>
                <a:gridCol w="4605414">
                  <a:extLst>
                    <a:ext uri="{9D8B030D-6E8A-4147-A177-3AD203B41FA5}">
                      <a16:colId xmlns="" xmlns:a16="http://schemas.microsoft.com/office/drawing/2014/main" val="3799336451"/>
                    </a:ext>
                  </a:extLst>
                </a:gridCol>
                <a:gridCol w="4002167">
                  <a:extLst>
                    <a:ext uri="{9D8B030D-6E8A-4147-A177-3AD203B41FA5}">
                      <a16:colId xmlns="" xmlns:a16="http://schemas.microsoft.com/office/drawing/2014/main" val="4355706"/>
                    </a:ext>
                  </a:extLst>
                </a:gridCol>
                <a:gridCol w="1619519">
                  <a:extLst>
                    <a:ext uri="{9D8B030D-6E8A-4147-A177-3AD203B41FA5}">
                      <a16:colId xmlns="" xmlns:a16="http://schemas.microsoft.com/office/drawing/2014/main" val="1200752287"/>
                    </a:ext>
                  </a:extLst>
                </a:gridCol>
              </a:tblGrid>
              <a:tr h="1514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(число, месяц)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Типовые задачи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(цель задания)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в учебном процессе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(выполнение упр. на уроке, самостоятельная работа, проектная деятельность, внеурочная деятельность и т.д.)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(М3, М4,….)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6848699"/>
                  </a:ext>
                </a:extLst>
              </a:tr>
              <a:tr h="598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6368419"/>
                  </a:ext>
                </a:extLst>
              </a:tr>
            </a:tbl>
          </a:graphicData>
        </a:graphic>
      </p:graphicFrame>
      <p:pic>
        <p:nvPicPr>
          <p:cNvPr id="2050" name="Picture 2" descr="http://uslide.ru/images/13/19942/736/img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1105" y="3347579"/>
            <a:ext cx="1606671" cy="840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261455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Включенное наблюдение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530" y="1163782"/>
            <a:ext cx="10022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Диагностический инструмент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в ИРО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начального образования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grandars.ru/images/1/review/id/3168/f9cea7f9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231" y="2978512"/>
            <a:ext cx="4857008" cy="3627579"/>
          </a:xfrm>
          <a:prstGeom prst="rect">
            <a:avLst/>
          </a:prstGeom>
          <a:noFill/>
        </p:spPr>
      </p:pic>
      <p:pic>
        <p:nvPicPr>
          <p:cNvPr id="6" name="Picture 6" descr="http://www.iro.yar.ru/fileadmin/iro/shabl/images/iro_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8358" y="1444548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.d-cd.net/fc6ef19s-9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226" y="273132"/>
            <a:ext cx="1554473" cy="221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1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307" y="0"/>
            <a:ext cx="116496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Результаты мониторинга (фрагмент)</a:t>
            </a:r>
          </a:p>
          <a:p>
            <a:pPr lvl="0" algn="ct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                                                                 4 –е классы 2017-2018 учебный год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37506" y="755292"/>
          <a:ext cx="6507678" cy="482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260" y="5664530"/>
            <a:ext cx="4857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Коммуникативные УУД: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включается в групповую работу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87688" y="1265931"/>
          <a:ext cx="4750130" cy="416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0591" y="5647647"/>
            <a:ext cx="5324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Регулятивные УУД: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вырабатывает критерии для оценки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5844" y="178328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Рост познавательного интереса 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65747" y="1871571"/>
          <a:ext cx="4190670" cy="432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4425" y="1128157"/>
            <a:ext cx="518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олимпиаде по искусству                  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(количество человек)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291449" y="2204083"/>
          <a:ext cx="4358244" cy="395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77694" y="1134530"/>
            <a:ext cx="45363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детьми индивидуального проекта по музыке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(количество человек)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9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8785" y="178328"/>
            <a:ext cx="10616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Результаты внеурочной деятельности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48873" y="1824072"/>
          <a:ext cx="3406899" cy="361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5662" y="1009403"/>
            <a:ext cx="4655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Число желающих заниматься в вокальной студии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PRIMAVERA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029" y="3133904"/>
            <a:ext cx="63889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концертах города и муниципального района: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День полиции;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спектакль (для детских садов);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Рождественский концерт (для ветеранов);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Снежинка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Лахости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marL="342900" indent="-342900" algn="ctr">
              <a:buFontTx/>
              <a:buChar char="-"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2031" y="1142095"/>
            <a:ext cx="6163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районных и областных вокальных конкурсах: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«Надежда» (5 человек – 1 победитель);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«Ретро - шлягер» ( 6 человек – 1 победитель)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2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ic.tildacdn.com/tild6565-3264-4634-a437-653232356135/f5547b_50df40b89a4c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209" y="178130"/>
            <a:ext cx="10687791" cy="66798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2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3969" y="261455"/>
            <a:ext cx="8660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Мое образование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5" name="Picture 2" descr="http://f-ippst.udsu.ru/files/kartinki-dlya-sajta/IMG-20171009-WA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83" y="1092452"/>
            <a:ext cx="5974535" cy="398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022296" y="5903714"/>
            <a:ext cx="3677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ЯГПУ им. К.Д. Ушинского, 2014,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69" y="2692111"/>
            <a:ext cx="4610310" cy="327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63" y="572891"/>
            <a:ext cx="1401972" cy="201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lifeinroad.ru/wp-content/uploads/2017/03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7" y="0"/>
            <a:ext cx="11674765" cy="656705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92530" y="5145836"/>
            <a:ext cx="1012965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Выбери путь, который подходит именно тебе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4203" y="234378"/>
            <a:ext cx="2790908" cy="393485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1.culture.ru/c/766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422" y="225632"/>
            <a:ext cx="10363199" cy="64769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630" y="1270856"/>
            <a:ext cx="6424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</a:t>
            </a:r>
          </a:p>
          <a:p>
            <a:pPr lvl="0"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5901" y="256517"/>
            <a:ext cx="1014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Теоретические основы опыта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028" name="Picture 4" descr="https://pp.userapi.com/c834104/v834104642/159e98/Gq98fd7Vgr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2577" y="1236169"/>
            <a:ext cx="1415561" cy="207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508166" y="1612172"/>
            <a:ext cx="2408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Леонидович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Рубинштейн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(1889-1960 г.)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923444" y="3116482"/>
            <a:ext cx="7948244" cy="3434530"/>
          </a:xfrm>
          <a:prstGeom prst="horizontalScroll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0546" y="3666192"/>
            <a:ext cx="70953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и экспериментально обосновали</a:t>
            </a:r>
          </a:p>
          <a:p>
            <a:pPr algn="ctr"/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атегорию деятельности и принцип единства сознания и деятельности.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Становление, развитие личности происходит при взаимодействии с миром, в ходе которого приобретается опыт.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Леонтьев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cf.ppt-online.org/files/slide/m/mqaJSlf0KTzV3XtyhWOH1sDoeQcRYU6G92ZEIC/slide-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5353" y="1236169"/>
            <a:ext cx="1420283" cy="207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8381999" y="1664395"/>
            <a:ext cx="2115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(1903-1979 г.)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240" y="2235752"/>
            <a:ext cx="5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2324" y="160173"/>
            <a:ext cx="10911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Теоретические основы опыта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8" name="Picture 2" descr="https://ds04.infourok.ru/uploads/ex/08a2/0001a2c9-a9b9202d/3/img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0906" y="2095179"/>
            <a:ext cx="2734408" cy="401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yslide.ru/documents_3/df6a311b20c6eb99cc563b61b6e399bc/img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808" y="1335980"/>
            <a:ext cx="2775237" cy="42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iholwin.ru/wp-content/uploads/2018/04/Asmolov-Aleksandr-Grigor-evic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670" y="1151342"/>
            <a:ext cx="2458469" cy="245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pt-338159.ssl.1c-bitrix-cdn.ru/upload/medialibrary/9f0/9f05679cff0a4276c09cf104cd5b8c25.jpg?1449575090928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836" y="3908757"/>
            <a:ext cx="3862275" cy="257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3739" y="6396335"/>
            <a:ext cx="419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Юрий Львович Троицкий</a:t>
            </a:r>
            <a:endParaRPr lang="ru-RU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878" y="366963"/>
            <a:ext cx="11298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Образовательное событие или </a:t>
            </a:r>
            <a:r>
              <a:rPr lang="ru-RU" sz="4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со-бытие</a:t>
            </a:r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?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0923" y="1344310"/>
            <a:ext cx="1051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– важное явление, крупный факт, произошедший в общественной или личной жизни.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Д.Н. Ушакова</a:t>
            </a:r>
          </a:p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Со-бытие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форма организации взаимодействия участников    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образовательной деятельности,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соприкосновение жизней (бытия)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нескольких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людей, пересечение их в общем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эмоционально-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психологическом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ценностно-смысловом пространствах, которое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ощущается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ими как встреча.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5415" y="155948"/>
            <a:ext cx="10163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Основные идеи образовательного со-бытия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4101042"/>
              </p:ext>
            </p:extLst>
          </p:nvPr>
        </p:nvGraphicFramePr>
        <p:xfrm>
          <a:off x="1406770" y="1422526"/>
          <a:ext cx="86555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sayanogorsk.info/attach/id/137711/image-8-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277" y="4526995"/>
            <a:ext cx="3572575" cy="1998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4839" y="261455"/>
            <a:ext cx="9117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ФГОС: требования к результатам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6979" y="1155220"/>
            <a:ext cx="4528037" cy="39938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в ходе изучения учебного предмета умения, специфические для данной предметной области, виды деятельности по получению нового знания, владение научной терминологией, ключевыми понятиями, методами и приёмами</a:t>
            </a:r>
          </a:p>
          <a:p>
            <a:pPr algn="ctr"/>
            <a:endParaRPr lang="ru-RU" sz="2000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08937" y="4174032"/>
            <a:ext cx="6066693" cy="20925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и способность учащихся к саморазвитию, сформированность мотивации к обучению и познанию, ценностные установки учащихся, социальные компетентности, личные качества.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57646" y="1330804"/>
            <a:ext cx="4387360" cy="28135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универсальные учебные действия, обеспечивающие овладения ключевыми компетенциями, составляющими основу умения учиться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1.culture.ru/c/5447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1246909"/>
            <a:ext cx="2609960" cy="261249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backgrounds.net/wp-content/uploads/2013/06/Music-Consideration-Powerpoint-Background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13538" cy="68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5151" y="-20009"/>
            <a:ext cx="10805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Со-бытие органично сочетается с современными </a:t>
            </a:r>
            <a:r>
              <a:rPr lang="ru-RU" sz="4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педтехнологиями</a:t>
            </a:r>
            <a:endParaRPr lang="ru-RU" sz="48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704762875"/>
              </p:ext>
            </p:extLst>
          </p:nvPr>
        </p:nvGraphicFramePr>
        <p:xfrm>
          <a:off x="2030681" y="1221605"/>
          <a:ext cx="9290905" cy="56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5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1087</Words>
  <Application>Microsoft Office PowerPoint</Application>
  <PresentationFormat>Произвольный</PresentationFormat>
  <Paragraphs>255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Татьяна Александровна Лейнганг</cp:lastModifiedBy>
  <cp:revision>97</cp:revision>
  <dcterms:created xsi:type="dcterms:W3CDTF">2018-10-03T10:46:19Z</dcterms:created>
  <dcterms:modified xsi:type="dcterms:W3CDTF">2018-11-08T08:15:39Z</dcterms:modified>
</cp:coreProperties>
</file>