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59" r:id="rId4"/>
    <p:sldId id="260" r:id="rId5"/>
    <p:sldId id="271" r:id="rId6"/>
    <p:sldId id="261" r:id="rId7"/>
    <p:sldId id="269" r:id="rId8"/>
    <p:sldId id="268" r:id="rId9"/>
    <p:sldId id="262" r:id="rId10"/>
    <p:sldId id="27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2C32A3-0D9C-4DCC-9FB2-C6BB36DE0FF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A97ECC2-33D9-4BFC-85D1-09063F4A8D7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9450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1D4353-6DD4-45C5-B41B-5EA585BFEA6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B7EA2-49CD-4400-8824-65024C9FF3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06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40DDA-A1E1-42A3-B07E-D0AA8635006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2CBE-420C-480C-9479-734E49D12D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834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5FB92-34AF-4159-9CCC-17E576B23DD3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1B2FADF6-86CC-46A9-A270-AAD7570D18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8452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EC22-BF93-47F8-9B6F-0EEB00874439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C05BC-0611-4A89-BEAF-551D249818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281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BB5290-55F5-4CDC-A5D7-835AD065839B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DF3774E7-9629-436E-965D-23CFFD0CF3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2939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AF070-DC5E-470F-984F-9B4C08BA1C84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25976-E327-4BA4-941E-475812BFF1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324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5780-0040-4C34-87F5-ECF091FEB0A7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3371D-0C1D-4659-A13E-AFC874E2D4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121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652D-77C4-44D2-86D6-80174E5D35E1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60F5-96A4-4C9B-863A-A5FC06E1AA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54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06A6F-BA3B-4738-93FE-B80FB5F78925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C39C6-6D14-4879-8B67-BDB279D02A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135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30AF-9EF1-430E-A4F7-D65011C031AA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1F206-B0AF-43B3-AE35-230FE70E85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184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8CCBB3-2BFC-4C60-A1F5-FF845DC13628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E2573-EA1F-4408-BDD0-ECA6D99F86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68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D0D43A1-253C-412F-B29A-DD0B9F61B85D}" type="datetimeFigureOut">
              <a:rPr lang="ru-RU"/>
              <a:pPr>
                <a:defRPr/>
              </a:pPr>
              <a:t>27.11.2014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1E80943E-E667-4C1B-A74E-1123DA4A2C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jpeg"/><Relationship Id="rId4" Type="http://schemas.openxmlformats.org/officeDocument/2006/relationships/image" Target="../media/image3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4760" y="548680"/>
            <a:ext cx="6589240" cy="28681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метапредметных компетенций обучающихся средствами технического творчества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113" y="4221163"/>
            <a:ext cx="5834062" cy="30686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МОУДОД Центр детского и юношеского технического творчества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Методист Богданова Галина Викторовна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Рыбинск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2" descr="SP_A243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3455987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15" descr="F:\фотографии\фото  2012-13\фото ТО НТМ\SP_A41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2592387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284663" y="2997200"/>
            <a:ext cx="403225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Сборка по техническому рисунку</a:t>
            </a:r>
            <a:endParaRPr lang="ru-RU" dirty="0">
              <a:latin typeface="+mn-lt"/>
            </a:endParaRPr>
          </a:p>
        </p:txBody>
      </p:sp>
      <p:pic>
        <p:nvPicPr>
          <p:cNvPr id="15365" name="Рисунок 17" descr="F:\фотографии\фото  2012-13\фото ТО НТМ\SP_A408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36734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0" y="2997200"/>
            <a:ext cx="433228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Работа с геометрическими формами</a:t>
            </a:r>
            <a:endParaRPr lang="ru-RU" dirty="0"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68313" y="6308725"/>
            <a:ext cx="28559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Изучение видов бумаги</a:t>
            </a:r>
            <a:endParaRPr lang="ru-RU" dirty="0">
              <a:latin typeface="+mn-lt"/>
            </a:endParaRPr>
          </a:p>
        </p:txBody>
      </p:sp>
      <p:pic>
        <p:nvPicPr>
          <p:cNvPr id="15368" name="Рисунок 20" descr="F:\фотографии\фото  2012-13\фото ТО НТМ\IMG_362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3429000"/>
            <a:ext cx="3600450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067175" y="6237288"/>
            <a:ext cx="373221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Сравнение работы с образцом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5" descr="F:\фотографии\фото  2012-13\проект по Петру в школе\IMG_3344.JPG"/>
          <p:cNvPicPr>
            <a:picLocks noChangeAspect="1" noChangeArrowheads="1"/>
          </p:cNvPicPr>
          <p:nvPr/>
        </p:nvPicPr>
        <p:blipFill>
          <a:blip r:embed="rId2" cstate="email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89363"/>
            <a:ext cx="39957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6" descr="фотик все 122"/>
          <p:cNvPicPr>
            <a:picLocks noChangeAspect="1" noChangeArrowheads="1"/>
          </p:cNvPicPr>
          <p:nvPr/>
        </p:nvPicPr>
        <p:blipFill>
          <a:blip r:embed="rId3" cstate="email">
            <a:lum contrast="1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175" y="3860800"/>
            <a:ext cx="3960813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067175" y="6488113"/>
            <a:ext cx="40592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Выступаем по теме исследования </a:t>
            </a:r>
          </a:p>
        </p:txBody>
      </p:sp>
      <p:pic>
        <p:nvPicPr>
          <p:cNvPr id="16389" name="Рисунок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3744912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39750" y="3068638"/>
            <a:ext cx="2995613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Делаем модели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подвижными деталями</a:t>
            </a:r>
            <a:endParaRPr lang="ru-RU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288" y="6488113"/>
            <a:ext cx="273526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Выступаем с проектом</a:t>
            </a:r>
            <a:endParaRPr lang="ru-RU" dirty="0">
              <a:latin typeface="+mn-lt"/>
            </a:endParaRPr>
          </a:p>
        </p:txBody>
      </p:sp>
      <p:pic>
        <p:nvPicPr>
          <p:cNvPr id="16392" name="Рисунок 11" descr="F:\фотографии\фото  2012-13\фото акция в филиале\Самоделкино\IMG_328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175" y="115888"/>
            <a:ext cx="3986213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4859338" y="3141663"/>
            <a:ext cx="2190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Чертим по клетке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124744"/>
            <a:ext cx="6696744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Дополнительное образование, в основу которого положен </a:t>
            </a:r>
            <a:r>
              <a:rPr lang="ru-RU" sz="2800" b="1" cap="all" dirty="0" err="1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деятельностный</a:t>
            </a:r>
            <a:r>
              <a:rPr lang="ru-RU" sz="2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подход, направлено   на развитие метапредметных умений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556792"/>
            <a:ext cx="6099769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внимание!</a:t>
            </a:r>
            <a:endParaRPr lang="ru-RU" sz="3600" i="1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550" y="2852738"/>
            <a:ext cx="5857875" cy="2216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МОУДОД Центр детского и юношеского технического творчества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Тел.: 8(4855)22-20-61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e-mail: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tehnik@rybadm.ru</a:t>
            </a: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Сайт: http://tehnik.rybadm.ru/ 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1196975"/>
            <a:ext cx="7056438" cy="2030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«Не для школы, а для жизни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мы учимся»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i="1" dirty="0">
                <a:solidFill>
                  <a:srgbClr val="C00000"/>
                </a:solidFill>
                <a:latin typeface="+mn-lt"/>
              </a:rPr>
              <a:t>Сенека</a:t>
            </a:r>
            <a:r>
              <a:rPr lang="ru-RU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МОУДОД Центр детского и юношеского технического творчества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2011363"/>
            <a:ext cx="7239000" cy="4846637"/>
          </a:xfr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</a:t>
            </a:r>
            <a:r>
              <a:rPr lang="ru-RU" dirty="0" smtClean="0"/>
              <a:t> дополнительные общеобразовательные программы 4-х направленностей: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Техническая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Физкультурно-спортивная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Художественная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/>
              <a:t>Социально-педагогическая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Регулятивных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универсальных учебных действий средствами технического творчества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9" name="Рисунок 4" descr="F:\фотографии\фотографии 2011-12 уч.год\изобретатели\IMG_1455.JPG"/>
          <p:cNvPicPr>
            <a:picLocks noChangeAspect="1" noChangeArrowheads="1"/>
          </p:cNvPicPr>
          <p:nvPr/>
        </p:nvPicPr>
        <p:blipFill>
          <a:blip r:embed="rId2" cstate="email">
            <a:lum bright="1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60045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850" y="4652963"/>
            <a:ext cx="342106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Планирование деятельности</a:t>
            </a:r>
            <a:endParaRPr lang="ru-RU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4300" y="4652963"/>
            <a:ext cx="40544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Экономное размещение выкройки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 материале</a:t>
            </a:r>
            <a:endParaRPr lang="ru-RU" dirty="0">
              <a:latin typeface="+mn-lt"/>
            </a:endParaRPr>
          </a:p>
        </p:txBody>
      </p:sp>
      <p:pic>
        <p:nvPicPr>
          <p:cNvPr id="9222" name="Рисунок 9" descr="F:\материалы для подготовки проектов, докладов\к проекту по культуре\изготовление деревянной лошадки\IMG_00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1412875"/>
            <a:ext cx="39243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F:\фотографии\фото  2012-13\НТМ\IMG_3049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573463"/>
            <a:ext cx="309721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0" y="6488113"/>
            <a:ext cx="36988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Сравнение с работой товарища</a:t>
            </a:r>
          </a:p>
        </p:txBody>
      </p:sp>
      <p:pic>
        <p:nvPicPr>
          <p:cNvPr id="10244" name="Рисунок 9" descr="F:\фотографии\фото  2012-13\НТМ\IMG_365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4300" y="3573463"/>
            <a:ext cx="3887788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851275" y="6488113"/>
            <a:ext cx="44672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Инициативность и самостоятельность</a:t>
            </a:r>
          </a:p>
        </p:txBody>
      </p:sp>
      <p:pic>
        <p:nvPicPr>
          <p:cNvPr id="10246" name="Рисунок 15" descr="F:\фотографии\фотографии 2011-12 уч.год\изобретатели\IMG_1448.JPG"/>
          <p:cNvPicPr>
            <a:picLocks noChangeAspect="1" noChangeArrowheads="1"/>
          </p:cNvPicPr>
          <p:nvPr/>
        </p:nvPicPr>
        <p:blipFill>
          <a:blip r:embed="rId4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98"/>
          <a:stretch>
            <a:fillRect/>
          </a:stretch>
        </p:blipFill>
        <p:spPr bwMode="auto">
          <a:xfrm>
            <a:off x="0" y="0"/>
            <a:ext cx="36718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323850" y="3141663"/>
            <a:ext cx="3421063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Контроль и взаимоконтроль </a:t>
            </a:r>
          </a:p>
        </p:txBody>
      </p:sp>
      <p:pic>
        <p:nvPicPr>
          <p:cNvPr id="10248" name="Рисунок 17" descr="F:\фотографии\фото 2010-11\летний лагерь 2011\Изображение 64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0"/>
            <a:ext cx="3671887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932363" y="3141663"/>
            <a:ext cx="140176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Коррекция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239000" cy="90872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Коммуникативных универсальных учебных действий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0825" y="3429000"/>
            <a:ext cx="28765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Умение договариваться</a:t>
            </a:r>
            <a:endParaRPr lang="ru-RU" dirty="0">
              <a:latin typeface="+mn-lt"/>
            </a:endParaRPr>
          </a:p>
        </p:txBody>
      </p:sp>
      <p:pic>
        <p:nvPicPr>
          <p:cNvPr id="11268" name="Рисунок 5" descr="F:\фотографии\фотографии 2011-12 уч.год\изобретатели\IMG_1449.JPG"/>
          <p:cNvPicPr>
            <a:picLocks noChangeAspect="1" noChangeArrowheads="1"/>
          </p:cNvPicPr>
          <p:nvPr/>
        </p:nvPicPr>
        <p:blipFill>
          <a:blip r:embed="rId2" cstate="email">
            <a:lum bright="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08050"/>
            <a:ext cx="3419475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635375" y="3429000"/>
            <a:ext cx="4392613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Выступление по теме исследования</a:t>
            </a:r>
          </a:p>
        </p:txBody>
      </p:sp>
      <p:pic>
        <p:nvPicPr>
          <p:cNvPr id="11270" name="Picture 4" descr="фотик все 118"/>
          <p:cNvPicPr>
            <a:picLocks noChangeAspect="1" noChangeArrowheads="1"/>
          </p:cNvPicPr>
          <p:nvPr/>
        </p:nvPicPr>
        <p:blipFill>
          <a:blip r:embed="rId3" cstate="email">
            <a:lum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981075"/>
            <a:ext cx="24479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Рисунок 10" descr="F:\фотографии\фотографии 2011-12 уч.год\изобретатели\IMG_145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3860800"/>
            <a:ext cx="36004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708400" y="6488113"/>
            <a:ext cx="44100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Общение в совместной деятельности</a:t>
            </a:r>
            <a:endParaRPr lang="ru-RU" dirty="0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5288" y="6488113"/>
            <a:ext cx="2647950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Общение с педагогом</a:t>
            </a:r>
            <a:endParaRPr lang="ru-RU" dirty="0">
              <a:latin typeface="+mn-lt"/>
            </a:endParaRPr>
          </a:p>
        </p:txBody>
      </p:sp>
      <p:pic>
        <p:nvPicPr>
          <p:cNvPr id="11274" name="Рисунок 13" descr="F:\фотографии\фото 2013-14\фото Оригами\IMG_432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60800"/>
            <a:ext cx="36353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339975" y="0"/>
            <a:ext cx="37846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Навыки сотрудничества</a:t>
            </a:r>
            <a:endParaRPr lang="ru-RU" sz="2400" dirty="0">
              <a:latin typeface="+mn-lt"/>
            </a:endParaRPr>
          </a:p>
        </p:txBody>
      </p:sp>
      <p:pic>
        <p:nvPicPr>
          <p:cNvPr id="12291" name="Рисунок 10" descr="F:\фотографии\фото 2010-11\дети, поделки 2011\Изображение 01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549275"/>
            <a:ext cx="388937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916238" y="3141663"/>
            <a:ext cx="27686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Групповые технологии</a:t>
            </a:r>
            <a:endParaRPr lang="ru-RU" dirty="0">
              <a:latin typeface="+mn-lt"/>
            </a:endParaRPr>
          </a:p>
        </p:txBody>
      </p:sp>
      <p:pic>
        <p:nvPicPr>
          <p:cNvPr id="12293" name="Picture 6" descr="фотик все 133"/>
          <p:cNvPicPr>
            <a:picLocks noChangeAspect="1" noChangeArrowheads="1"/>
          </p:cNvPicPr>
          <p:nvPr/>
        </p:nvPicPr>
        <p:blipFill>
          <a:blip r:embed="rId3" cstate="email">
            <a:lum bright="12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595688"/>
            <a:ext cx="3851275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268538" y="6308725"/>
            <a:ext cx="37782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Коллективные творческие дела</a:t>
            </a:r>
            <a:endParaRPr lang="ru-RU" dirty="0">
              <a:latin typeface="+mn-lt"/>
            </a:endParaRPr>
          </a:p>
        </p:txBody>
      </p:sp>
      <p:pic>
        <p:nvPicPr>
          <p:cNvPr id="12295" name="Рисунок 15" descr="F:\фотографии\фото 2013-14\фото Юный Самоделкин\IMG_4562.JPG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367188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8" descr="BKDC2451"/>
          <p:cNvPicPr>
            <a:picLocks noChangeAspect="1" noChangeArrowheads="1"/>
          </p:cNvPicPr>
          <p:nvPr/>
        </p:nvPicPr>
        <p:blipFill>
          <a:blip r:embed="rId5" cstate="email">
            <a:lum bright="10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0200" y="3500438"/>
            <a:ext cx="3671888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3 Чья команда победит - Алёши Поповича или Тугарина Змея"/>
          <p:cNvPicPr>
            <a:picLocks noChangeAspect="1" noChangeArrowheads="1"/>
          </p:cNvPicPr>
          <p:nvPr/>
        </p:nvPicPr>
        <p:blipFill>
          <a:blip r:embed="rId2" cstate="email">
            <a:lum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4300" cy="294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7" descr="F:\фотографии\фото 2010-11\фото 2010-11\IMG_03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0"/>
            <a:ext cx="42481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555875" y="6237288"/>
            <a:ext cx="2690813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Работа над проектами</a:t>
            </a:r>
            <a:endParaRPr lang="ru-RU" dirty="0">
              <a:latin typeface="+mn-lt"/>
            </a:endParaRPr>
          </a:p>
        </p:txBody>
      </p:sp>
      <p:pic>
        <p:nvPicPr>
          <p:cNvPr id="13317" name="Рисунок 10" descr="F:\материалы для подготовки проектов, докладов\к проекту по культуре\изготовление деревянной лошадки\IMG_003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57563"/>
            <a:ext cx="3995738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 descr="IMG_610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4663" y="3429000"/>
            <a:ext cx="34718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771775" y="2997200"/>
            <a:ext cx="29527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Досуговая деятельность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Познавательных универсальных учебных действий средствами технического творчества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Рисунок 4" descr="F:\фотографии\фото  2012-13\фото ТО НТМ\на работу\руки\FIL256.JPG"/>
          <p:cNvPicPr>
            <a:picLocks noChangeAspect="1" noChangeArrowheads="1"/>
          </p:cNvPicPr>
          <p:nvPr/>
        </p:nvPicPr>
        <p:blipFill>
          <a:blip r:embed="rId2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363537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Рисунок 5" descr="C:\Users\Галина Викторовна\Desktop\Фото10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175" y="1268413"/>
            <a:ext cx="36004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356100" y="3716338"/>
            <a:ext cx="31321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Делаем выкройку модели</a:t>
            </a:r>
            <a:endParaRPr lang="ru-RU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3716338"/>
            <a:ext cx="305752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Разгадываем кроссворды</a:t>
            </a:r>
            <a:endParaRPr lang="ru-RU" dirty="0">
              <a:latin typeface="+mn-lt"/>
            </a:endParaRPr>
          </a:p>
        </p:txBody>
      </p:sp>
      <p:pic>
        <p:nvPicPr>
          <p:cNvPr id="14343" name="Рисунок 8" descr="F:\фотографии\фотографии 2011-12 уч.год\изучение электропроводимости\IMG_1385.JPG"/>
          <p:cNvPicPr>
            <a:picLocks noChangeAspect="1" noChangeArrowheads="1"/>
          </p:cNvPicPr>
          <p:nvPr/>
        </p:nvPicPr>
        <p:blipFill>
          <a:blip r:embed="rId4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076700"/>
            <a:ext cx="3779838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4" descr="SP_A1581"/>
          <p:cNvPicPr>
            <a:picLocks noChangeAspect="1" noChangeArrowheads="1"/>
          </p:cNvPicPr>
          <p:nvPr/>
        </p:nvPicPr>
        <p:blipFill>
          <a:blip r:embed="rId5" cstate="email">
            <a:lum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1638" y="4076700"/>
            <a:ext cx="3097212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339975" y="6488113"/>
            <a:ext cx="3508375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Изучаем электрические цепи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507</TotalTime>
  <Words>175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Trebuchet MS</vt:lpstr>
      <vt:lpstr>Arial</vt:lpstr>
      <vt:lpstr>Wingdings 2</vt:lpstr>
      <vt:lpstr>Wingdings</vt:lpstr>
      <vt:lpstr>Calibri</vt:lpstr>
      <vt:lpstr>Изящная</vt:lpstr>
      <vt:lpstr>Развитие метапредметных компетенций обучающихся средствами технического творчества</vt:lpstr>
      <vt:lpstr>Презентация PowerPoint</vt:lpstr>
      <vt:lpstr>  МОУДОД Центр детского и юношеского технического творчества </vt:lpstr>
      <vt:lpstr>Развитие Регулятивных универсальных учебных действий средствами технического творчества</vt:lpstr>
      <vt:lpstr>Презентация PowerPoint</vt:lpstr>
      <vt:lpstr>Развитие Коммуникативных универсальных учебных действий</vt:lpstr>
      <vt:lpstr>Презентация PowerPoint</vt:lpstr>
      <vt:lpstr>Презентация PowerPoint</vt:lpstr>
      <vt:lpstr>Развитие Познавательных универсальных учебных действий средствами технического творчества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Метапредметность в дополнительном образовании</dc:title>
  <dc:creator>Галина Викторовна</dc:creator>
  <cp:lastModifiedBy>Алексей Александрович Разиков</cp:lastModifiedBy>
  <cp:revision>11</cp:revision>
  <dcterms:created xsi:type="dcterms:W3CDTF">2014-11-10T05:50:11Z</dcterms:created>
  <dcterms:modified xsi:type="dcterms:W3CDTF">2014-11-27T11:34:43Z</dcterms:modified>
</cp:coreProperties>
</file>