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7" r:id="rId5"/>
    <p:sldId id="266" r:id="rId6"/>
    <p:sldId id="268" r:id="rId7"/>
    <p:sldId id="269" r:id="rId8"/>
    <p:sldId id="265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3566922-C6C1-411B-9662-7D2F5E94D9D2}" type="datetimeFigureOut">
              <a:rPr lang="ru-RU" smtClean="0"/>
              <a:t>15.12.2014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4410B0-4155-4017-8B5F-B03BC6ADB3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71728" y="404664"/>
            <a:ext cx="6512511" cy="114300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Физиолого-генетический подход к вопросам спортивного отбора</a:t>
            </a:r>
            <a:b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600" dirty="0">
                <a:solidFill>
                  <a:schemeClr val="bg2">
                    <a:lumMod val="50000"/>
                  </a:schemeClr>
                </a:solidFill>
              </a:rPr>
              <a:t/>
            </a:r>
            <a:br>
              <a:rPr lang="ru-RU" sz="36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3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90465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416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344816" cy="1143000"/>
          </a:xfrm>
        </p:spPr>
        <p:txBody>
          <a:bodyPr/>
          <a:lstStyle/>
          <a:p>
            <a:pPr algn="ctr"/>
            <a:r>
              <a:rPr lang="ru-RU" sz="2800" dirty="0" smtClean="0"/>
              <a:t>Молекулярно-генетические маркеры в спортивном отборе</a:t>
            </a:r>
            <a:endParaRPr lang="ru-RU" sz="2800" dirty="0"/>
          </a:p>
        </p:txBody>
      </p:sp>
      <p:pic>
        <p:nvPicPr>
          <p:cNvPr id="2050" name="Picture 2" descr="http://bmsi.ru/ckfinder/userfiles/images/nos4201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8208912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95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3" y="45178"/>
            <a:ext cx="2754825" cy="206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57" y="2060848"/>
            <a:ext cx="91440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r>
              <a:rPr lang="ru-RU" dirty="0" smtClean="0"/>
              <a:t>   </a:t>
            </a:r>
            <a:r>
              <a:rPr lang="ru-RU" sz="2000" dirty="0" smtClean="0"/>
              <a:t>1.  Возможность ранней диагностики (сразу после рождения) склонности к спорту, в то время когда фенотипы (рост, выносливость, быстрота, сила) еще не развились. Это уменьшает затраты времени, усилий, средств на достижение высоких спортивных результатов. </a:t>
            </a:r>
          </a:p>
          <a:p>
            <a:endParaRPr lang="ru-RU" sz="2000" dirty="0" smtClean="0"/>
          </a:p>
          <a:p>
            <a:r>
              <a:rPr lang="ru-RU" sz="2000" dirty="0" smtClean="0"/>
              <a:t>   2.   Генетическое тестирование позволяет сохранить здоровье спортсмена, определяя его склонность к заболеваниям и патологиям, которые могут возникать при длительных интенсивных физических нагрузках, а также травмах.</a:t>
            </a:r>
          </a:p>
          <a:p>
            <a:endParaRPr lang="ru-RU" sz="2000" dirty="0" smtClean="0"/>
          </a:p>
          <a:p>
            <a:r>
              <a:rPr lang="ru-RU" sz="2000" dirty="0" smtClean="0"/>
              <a:t>   3.   Использование генетической информации может служить для индивидуального подхода к построению многолетнего тренировочного процесса подготовки спортсменов.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43808" y="476672"/>
            <a:ext cx="6192688" cy="1800199"/>
          </a:xfrm>
        </p:spPr>
        <p:txBody>
          <a:bodyPr/>
          <a:lstStyle/>
          <a:p>
            <a:r>
              <a:rPr lang="ru-RU" sz="2800" dirty="0">
                <a:solidFill>
                  <a:srgbClr val="0070C0"/>
                </a:solidFill>
              </a:rPr>
              <a:t>Использование молекулярно-генетических методов в спорте имеет ряд преимуществ:</a:t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8984" y="2348880"/>
            <a:ext cx="9055016" cy="424847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659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187624" y="1268760"/>
            <a:ext cx="5637010" cy="5040560"/>
          </a:xfrm>
        </p:spPr>
        <p:txBody>
          <a:bodyPr/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Жесткая генетическая обусловленность (Н = 1)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Полное проявление в последующих поколениях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Хорошая выраженность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Малая зависимость от факторов внешней среды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Практическая неизменность на протяжении различных периодов жизни</a:t>
            </a:r>
          </a:p>
          <a:p>
            <a:pPr marL="342900" indent="-342900" algn="ctr"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3" y="260649"/>
            <a:ext cx="6480720" cy="864096"/>
          </a:xfrm>
        </p:spPr>
        <p:txBody>
          <a:bodyPr/>
          <a:lstStyle/>
          <a:p>
            <a:r>
              <a:rPr lang="ru-RU" sz="3200" dirty="0" smtClean="0"/>
              <a:t>Генетический маркер: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3987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91680" y="1484784"/>
            <a:ext cx="5637010" cy="4464496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Группы крови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Скорость возникновения некоторых вкусовых ощущений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Показатели кожных узоров пальцев (</a:t>
            </a:r>
            <a:r>
              <a:rPr lang="ru-RU" sz="2400" dirty="0" err="1" smtClean="0"/>
              <a:t>дерматоглифы</a:t>
            </a:r>
            <a:r>
              <a:rPr lang="ru-RU" sz="2400" dirty="0" smtClean="0"/>
              <a:t>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Формы зубов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Особенности хромосомных наборов и т.д.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19673" y="260648"/>
            <a:ext cx="5976664" cy="1224135"/>
          </a:xfrm>
        </p:spPr>
        <p:txBody>
          <a:bodyPr/>
          <a:lstStyle/>
          <a:p>
            <a:pPr algn="ctr"/>
            <a:r>
              <a:rPr lang="ru-RU" sz="3200" dirty="0" smtClean="0"/>
              <a:t>Абсолютный маркер</a:t>
            </a:r>
            <a:br>
              <a:rPr lang="ru-RU" sz="3200" dirty="0" smtClean="0"/>
            </a:br>
            <a:r>
              <a:rPr lang="ru-RU" sz="3200" dirty="0" smtClean="0"/>
              <a:t>(Н=1)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605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619672" y="1484784"/>
            <a:ext cx="6069058" cy="4680520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400" dirty="0" err="1" smtClean="0"/>
              <a:t>Соматотип</a:t>
            </a:r>
            <a:r>
              <a:rPr lang="ru-RU" sz="2400" dirty="0" smtClean="0"/>
              <a:t> человека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Тип высшей нервной деятельности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Доминирование правого или левого полушария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Соотношение быстрых и медленных мышечных волокон в скелетных мышцах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/>
              <a:t>Гормональный статус и т.д.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87624" y="188641"/>
            <a:ext cx="7175351" cy="1008112"/>
          </a:xfrm>
        </p:spPr>
        <p:txBody>
          <a:bodyPr/>
          <a:lstStyle/>
          <a:p>
            <a:pPr algn="ctr"/>
            <a:r>
              <a:rPr lang="ru-RU" sz="3200" dirty="0" smtClean="0"/>
              <a:t>Условный маркер</a:t>
            </a:r>
            <a:br>
              <a:rPr lang="ru-RU" sz="3200" dirty="0" smtClean="0"/>
            </a:br>
            <a:r>
              <a:rPr lang="ru-RU" sz="3200" dirty="0" smtClean="0"/>
              <a:t>(Н=0.8-0.95)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4783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6984776" cy="43204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Генеалогические (анализ родословных)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Морфологические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Принадлежность к определенной группе крови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Показатели физических качеств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Физиологические показатели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Психофизиологические и психические характеристики темперамента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608" y="188641"/>
            <a:ext cx="7175351" cy="129614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Наиболее информативные маркеры, позволяющие определить талантливых спортсменов-</a:t>
            </a:r>
            <a:r>
              <a:rPr lang="ru-RU" sz="2800" dirty="0" err="1" smtClean="0">
                <a:solidFill>
                  <a:srgbClr val="0070C0"/>
                </a:solidFill>
              </a:rPr>
              <a:t>таэквондистов</a:t>
            </a:r>
            <a:r>
              <a:rPr lang="ru-RU" sz="2800" dirty="0" smtClean="0">
                <a:solidFill>
                  <a:srgbClr val="0070C0"/>
                </a:solidFill>
              </a:rPr>
              <a:t>: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87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263372"/>
            <a:ext cx="5328592" cy="1415234"/>
          </a:xfrm>
        </p:spPr>
        <p:txBody>
          <a:bodyPr/>
          <a:lstStyle/>
          <a:p>
            <a:pPr algn="ctr"/>
            <a:r>
              <a:rPr lang="ru-RU" sz="3200" dirty="0" smtClean="0"/>
              <a:t>Генетический паспорт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420888"/>
            <a:ext cx="7920880" cy="2592288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sz="2800" dirty="0" smtClean="0"/>
              <a:t>Содержит информацию об особенностях структуры ДНК;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800" dirty="0" smtClean="0"/>
              <a:t>Позволяет определить индивидуальную предрасположенность к ряду наследственных заболеваний;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2800" dirty="0" smtClean="0"/>
              <a:t>Устанавливает склонность к тому или иному виду деятельности</a:t>
            </a:r>
          </a:p>
          <a:p>
            <a:pPr marL="457200" indent="-457200" algn="l"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89"/>
            <a:ext cx="28575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37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dg54.mycdn.me/getImage?photoId=554150787121&amp;photoType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44" y="146428"/>
            <a:ext cx="853345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0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256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Физиолого-генетический подход к вопросам спортивного отбора  </vt:lpstr>
      <vt:lpstr>Молекулярно-генетические маркеры в спортивном отборе</vt:lpstr>
      <vt:lpstr>Использование молекулярно-генетических методов в спорте имеет ряд преимуществ: </vt:lpstr>
      <vt:lpstr>Генетический маркер:</vt:lpstr>
      <vt:lpstr>Абсолютный маркер (Н=1)</vt:lpstr>
      <vt:lpstr>Условный маркер (Н=0.8-0.95)</vt:lpstr>
      <vt:lpstr>Наиболее информативные маркеры, позволяющие определить талантливых спортсменов-таэквондистов:</vt:lpstr>
      <vt:lpstr>Генетический паспорт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Физиолого-генетический подход к вопросам спортивного отбора</dc:title>
  <dc:creator>Admin</dc:creator>
  <cp:lastModifiedBy>Admin</cp:lastModifiedBy>
  <cp:revision>23</cp:revision>
  <dcterms:created xsi:type="dcterms:W3CDTF">2014-12-14T10:44:21Z</dcterms:created>
  <dcterms:modified xsi:type="dcterms:W3CDTF">2014-12-15T13:50:00Z</dcterms:modified>
</cp:coreProperties>
</file>