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Бобры в деревне </a:t>
            </a:r>
            <a:r>
              <a:rPr lang="ru-RU" sz="3200" dirty="0" err="1" smtClean="0"/>
              <a:t>Стёпанково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572132" y="5500702"/>
            <a:ext cx="29555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Работа Лавровой Елизаветы</a:t>
            </a:r>
          </a:p>
          <a:p>
            <a:r>
              <a:rPr lang="ru-RU" dirty="0" smtClean="0"/>
              <a:t>Ученицы 8 класса </a:t>
            </a:r>
          </a:p>
          <a:p>
            <a:r>
              <a:rPr lang="ru-RU" dirty="0" smtClean="0"/>
              <a:t>МОУ </a:t>
            </a:r>
            <a:r>
              <a:rPr lang="ru-RU" dirty="0" err="1" smtClean="0"/>
              <a:t>Закобякинской</a:t>
            </a:r>
            <a:r>
              <a:rPr lang="ru-RU" dirty="0" smtClean="0"/>
              <a:t> СОШ</a:t>
            </a:r>
          </a:p>
          <a:p>
            <a:pPr algn="ctr"/>
            <a:r>
              <a:rPr lang="ru-RU" dirty="0" smtClean="0"/>
              <a:t>2017год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6248" y="1214422"/>
            <a:ext cx="46434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Я живу в деревне </a:t>
            </a:r>
            <a:r>
              <a:rPr lang="ru-RU" sz="2000" dirty="0" err="1" smtClean="0"/>
              <a:t>Стёпанково</a:t>
            </a:r>
            <a:r>
              <a:rPr lang="ru-RU" sz="2000" dirty="0" smtClean="0"/>
              <a:t>. Деревня разделена  на 2 части асфальтовой дорогой. Я живу в части деревни, где мало домов, но есть маленький пруд. Год назад в нем поселился бобёр. Я и жители деревни были удивлены, потому что в пруду раньше никто не жил, и он  постепенно зарастает. </a:t>
            </a:r>
            <a:endParaRPr lang="ru-RU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21723" r="21699" b="31877"/>
          <a:stretch>
            <a:fillRect/>
          </a:stretch>
        </p:blipFill>
        <p:spPr bwMode="auto">
          <a:xfrm>
            <a:off x="0" y="969447"/>
            <a:ext cx="4217851" cy="381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21723" r="21699"/>
          <a:stretch>
            <a:fillRect/>
          </a:stretch>
        </p:blipFill>
        <p:spPr bwMode="auto">
          <a:xfrm>
            <a:off x="285720" y="928670"/>
            <a:ext cx="3857652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357686" y="21429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Река Кострома находится далеко от деревни, и , как попал бобёр к нам в деревню, никто не знает. Он прожил всю зиму подо льдом, сам пробивал себе </a:t>
            </a:r>
            <a:r>
              <a:rPr lang="ru-RU" sz="2000" dirty="0" err="1" smtClean="0"/>
              <a:t>прорубьи</a:t>
            </a:r>
            <a:r>
              <a:rPr lang="ru-RU" sz="2000" dirty="0" smtClean="0"/>
              <a:t> таскал туда ветки камыша. Мы наблюдаем за ним каждый вечер. Бобёр каждый вечер выходит на берег и жуёт камыш. Позже оказалось, что бобров 2. бобрят мы пока не видели. Будем ждать. </a:t>
            </a:r>
            <a:endParaRPr lang="ru-RU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1723" r="21699"/>
          <a:stretch>
            <a:fillRect/>
          </a:stretch>
        </p:blipFill>
        <p:spPr bwMode="auto">
          <a:xfrm>
            <a:off x="6143636" y="3441742"/>
            <a:ext cx="2571736" cy="341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1723" r="21699"/>
          <a:stretch>
            <a:fillRect/>
          </a:stretch>
        </p:blipFill>
        <p:spPr bwMode="auto">
          <a:xfrm>
            <a:off x="4916419" y="857232"/>
            <a:ext cx="3818241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l="21723" r="21699"/>
          <a:stretch>
            <a:fillRect/>
          </a:stretch>
        </p:blipFill>
        <p:spPr bwMode="auto">
          <a:xfrm>
            <a:off x="428596" y="428604"/>
            <a:ext cx="3857652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141</Words>
  <PresentationFormat>Экран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Бобры в деревне Стёпанково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Бобры в деревне Стёпанково</dc:title>
  <dc:creator>ученик3</dc:creator>
  <cp:lastModifiedBy>ученик3</cp:lastModifiedBy>
  <cp:revision>5</cp:revision>
  <dcterms:created xsi:type="dcterms:W3CDTF">2017-05-25T18:37:11Z</dcterms:created>
  <dcterms:modified xsi:type="dcterms:W3CDTF">2017-05-28T20:42:13Z</dcterms:modified>
</cp:coreProperties>
</file>