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73B05-4CE7-4C0C-9652-D7042D4AFB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1003-F5F9-4E7F-83AE-8F78A6331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9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pinabook.ru/authors/117346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212976"/>
            <a:ext cx="4824536" cy="7200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Кучменко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Екатерина, обучающаяся 1 «А» класса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45224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общеобразовательное  учреждение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школа №2» </a:t>
            </a:r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76672"/>
            <a:ext cx="6696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сетевой интернет-проект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«История одной книги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Прочитал сам – посоветуй другому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556792"/>
            <a:ext cx="6696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Джилл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Франкель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Хаузер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в науку»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95936" y="4077072"/>
            <a:ext cx="4824536" cy="720080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Руководитель: Глухих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Татьяна Евгеньевна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059832" y="6137920"/>
            <a:ext cx="4824536" cy="72008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.Переславль-Залесский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biblioteka\Desktop\джи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92" y="2515716"/>
            <a:ext cx="1905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311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79512" y="4293096"/>
            <a:ext cx="3744913" cy="1819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Обучающаяся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«А» класса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Кучменко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5" t="5391" r="5568"/>
          <a:stretch/>
        </p:blipFill>
        <p:spPr>
          <a:xfrm>
            <a:off x="3995936" y="172616"/>
            <a:ext cx="4618857" cy="654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630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5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5472" r="6445" b="6840"/>
          <a:stretch/>
        </p:blipFill>
        <p:spPr bwMode="auto">
          <a:xfrm rot="6191067">
            <a:off x="3949567" y="1858312"/>
            <a:ext cx="5130511" cy="3824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107504" y="836711"/>
            <a:ext cx="4536504" cy="5867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день у меня возникает много вопросов: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Почему идет дождь? 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Куда дует ветер?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  чего пекут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печенье? Почему цветы такие яркие и так сильно пахнут?</a:t>
            </a:r>
          </a:p>
          <a:p>
            <a:pPr marL="0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 ответы на эти вопросы помогла  книга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в науку»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883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356992"/>
            <a:ext cx="2519548" cy="335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8"/>
          <p:cNvSpPr txBox="1">
            <a:spLocks/>
          </p:cNvSpPr>
          <p:nvPr/>
        </p:nvSpPr>
        <p:spPr>
          <a:xfrm>
            <a:off x="2987824" y="620688"/>
            <a:ext cx="6156176" cy="23762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книга стала первым учителем и проводником в мир различных наук: биологии, физики, химии.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помогает мне узнать новое об окружающем мире, о свойствах воды, воздуха, земли. </a:t>
            </a:r>
          </a:p>
          <a:p>
            <a:pPr marL="0" indent="0" algn="ctr">
              <a:buFont typeface="Wingdings 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3085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437112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Книга учит наблюдать, пробовать, экспериментировать, общаться. В ней рассказывается о том, как провести более 60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экспериментов!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665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33056"/>
            <a:ext cx="91250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ещё мне нравится то, что в книге много иллюстраций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кажется, что любой читатель легко поймёт текст и разберётся в различных опытах самостоятельно или вместе с родителями.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6398" y="91122"/>
            <a:ext cx="2337766" cy="311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248" y="1190426"/>
            <a:ext cx="2209831" cy="311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20094"/>
            <a:ext cx="2334771" cy="311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832"/>
          <a:stretch/>
        </p:blipFill>
        <p:spPr>
          <a:xfrm>
            <a:off x="4499992" y="1124744"/>
            <a:ext cx="2253122" cy="317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0"/>
            <a:ext cx="2313044" cy="308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907704" y="6093296"/>
            <a:ext cx="535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в науку» - учим науку!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87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</a:t>
            </a:r>
            <a:r>
              <a:rPr lang="en-US" dirty="0" smtClean="0">
                <a:hlinkClick r:id="rId2"/>
              </a:rPr>
              <a:t>https://www.alpinabook.ru/authors/117346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9087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Информационные  ресурсы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170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книги</dc:title>
  <dc:creator>Инструктор по СР</dc:creator>
  <cp:lastModifiedBy>biblioteka</cp:lastModifiedBy>
  <cp:revision>26</cp:revision>
  <dcterms:created xsi:type="dcterms:W3CDTF">2018-04-06T12:10:48Z</dcterms:created>
  <dcterms:modified xsi:type="dcterms:W3CDTF">2018-04-19T08:23:48Z</dcterms:modified>
</cp:coreProperties>
</file>