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3382" y="357166"/>
            <a:ext cx="4900618" cy="3429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Рассказ о бобрах на реке Перья и на реке Костроме</a:t>
            </a:r>
            <a:br>
              <a:rPr lang="ru-RU" dirty="0" smtClean="0"/>
            </a:br>
            <a:r>
              <a:rPr lang="ru-RU" dirty="0" err="1" smtClean="0"/>
              <a:t>Милёхина</a:t>
            </a:r>
            <a:r>
              <a:rPr lang="ru-RU" dirty="0" smtClean="0"/>
              <a:t> Владимира</a:t>
            </a:r>
            <a:endParaRPr lang="ru-RU" dirty="0"/>
          </a:p>
        </p:txBody>
      </p:sp>
      <p:pic>
        <p:nvPicPr>
          <p:cNvPr id="1026" name="Picture 2" descr="http://27.r.photoshare.ru/00277/002a4d7f77bf254753bb5f0e78581d7c448aa0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714488"/>
            <a:ext cx="4667282" cy="35004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5000636"/>
            <a:ext cx="27167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Записал Муравьёв Игорь</a:t>
            </a:r>
          </a:p>
          <a:p>
            <a:r>
              <a:rPr lang="ru-RU" dirty="0" smtClean="0"/>
              <a:t>Ученик 8 класса </a:t>
            </a:r>
          </a:p>
          <a:p>
            <a:r>
              <a:rPr lang="ru-RU" dirty="0" smtClean="0"/>
              <a:t>МОУ </a:t>
            </a:r>
            <a:r>
              <a:rPr lang="ru-RU" dirty="0" err="1" smtClean="0"/>
              <a:t>Закобякинской</a:t>
            </a:r>
            <a:r>
              <a:rPr lang="ru-RU" dirty="0" smtClean="0"/>
              <a:t> СОШ</a:t>
            </a:r>
          </a:p>
          <a:p>
            <a:r>
              <a:rPr lang="ru-RU" dirty="0" err="1" smtClean="0"/>
              <a:t>Любимского</a:t>
            </a:r>
            <a:r>
              <a:rPr lang="ru-RU" dirty="0" smtClean="0"/>
              <a:t> района</a:t>
            </a:r>
          </a:p>
          <a:p>
            <a:r>
              <a:rPr lang="ru-RU" dirty="0" smtClean="0"/>
              <a:t>Ярославской области</a:t>
            </a:r>
          </a:p>
          <a:p>
            <a:pPr algn="ctr"/>
            <a:r>
              <a:rPr lang="ru-RU" dirty="0" smtClean="0"/>
              <a:t>2017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Прошлым летом я с братом и друзьями  поехали на рыбалку на реку Кострому в деревню Слобода. Добирались на автомобиле. Ехали 2 часа, а потом пришлось идти по берегу Костромы  ещё 2 километра пешком. По  дороге говорили о рыбалке, обсуждали место, где остановимся. Не заметили, как подошли к притоку Костромы. Он называется Перья. Перья течёт в нашей стороне в деревне Ивановское. У нас - это небольшая речушка, можно сказать, ручей. Я видел у нас недалеко от деревни, за фермой маленьких  трёх бобров. Эти животные очень чуткие, опасаются людей, громких звуков. Они меня услышали и быстро уплыли.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http://os1.i.ua/3/1/2972193_3e3985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3714775" cy="2786082"/>
          </a:xfrm>
          <a:prstGeom prst="rect">
            <a:avLst/>
          </a:prstGeom>
          <a:noFill/>
        </p:spPr>
      </p:pic>
      <p:pic>
        <p:nvPicPr>
          <p:cNvPr id="5" name="Picture 2" descr="http://water-rf.ru/res_ru/0_mediagal_1144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1000108"/>
            <a:ext cx="53578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 у устья Перья – широкая, почти половина Костромы. Место тихое, спокойное. В этом месте мы увидели бобровую плотину. И вот почти у самого моста через </a:t>
            </a:r>
            <a:r>
              <a:rPr lang="ru-RU" sz="2000" dirty="0" err="1" smtClean="0"/>
              <a:t>Перью</a:t>
            </a:r>
            <a:r>
              <a:rPr lang="ru-RU" sz="2000" dirty="0" smtClean="0"/>
              <a:t> мы увидели, как что-то плывёт по реке. Брат сразу сказал, что это бобры, и показал деревья, обгрызенные ими, хатки и норы в берегах. Этих нор было много. А вот на самой реке Костроме бобров мы не видели, а норы, где есть деревья, мы видели.  Я думаю, что и течение здесь уже быстрое, и деревьев на берегу не было. </a:t>
            </a:r>
            <a:endParaRPr lang="ru-RU" sz="2000" dirty="0"/>
          </a:p>
        </p:txBody>
      </p:sp>
      <p:pic>
        <p:nvPicPr>
          <p:cNvPr id="14340" name="Picture 4" descr="http://fs1.inspider.ru/photo/2014/11/11/905955e6bddd6d8457609b4d9335a1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3216720" cy="2143140"/>
          </a:xfrm>
          <a:prstGeom prst="rect">
            <a:avLst/>
          </a:prstGeom>
          <a:noFill/>
        </p:spPr>
      </p:pic>
      <p:pic>
        <p:nvPicPr>
          <p:cNvPr id="5" name="Picture 4" descr="https://img-fotki.yandex.ru/get/6613/4163429.c2/0_71a10_443c07e0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071546"/>
            <a:ext cx="321785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246</Words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Рассказ о бобрах на реке Перья и на реке Костроме Милёхина Владимира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 о бобрах на реке Перья и на реке Костроме Милёхина Владимира</dc:title>
  <dc:creator>ученик3</dc:creator>
  <cp:lastModifiedBy>ученик3</cp:lastModifiedBy>
  <cp:revision>2</cp:revision>
  <dcterms:created xsi:type="dcterms:W3CDTF">2017-05-28T20:08:19Z</dcterms:created>
  <dcterms:modified xsi:type="dcterms:W3CDTF">2017-05-28T20:26:14Z</dcterms:modified>
</cp:coreProperties>
</file>