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ШИБЦ г. </a:t>
            </a:r>
            <a:r>
              <a:rPr lang="ru-RU" smtClean="0"/>
              <a:t>Переславль-Залесский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4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5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843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ШИБЦ г. Переславль-Залесский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ШИБЦ г. Переславль-Залесский</dc:title>
  <dc:creator>student</dc:creator>
  <cp:lastModifiedBy>student</cp:lastModifiedBy>
  <cp:revision>2</cp:revision>
  <dcterms:created xsi:type="dcterms:W3CDTF">2018-02-13T08:03:40Z</dcterms:created>
  <dcterms:modified xsi:type="dcterms:W3CDTF">2018-02-13T08:56:33Z</dcterms:modified>
</cp:coreProperties>
</file>