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33366-98BE-4342-9E1C-C88AE97E5F8D}" type="datetimeFigureOut">
              <a:rPr lang="de-DE" smtClean="0"/>
              <a:t>21.01.2024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00F3-AA8E-4553-A703-8CE2569FEE92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«Покажи мне энергию!»,</a:t>
            </a:r>
            <a:r>
              <a:rPr lang="ru-RU" baseline="0" dirty="0" smtClean="0"/>
              <a:t> «Я сказал, настоящую энергию!», «Безупречно!!»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600F3-AA8E-4553-A703-8CE2569FEE92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на самом деле просто.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600F3-AA8E-4553-A703-8CE2569FEE92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Луна светит отражённым свето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782055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умножение на ноль.jpeg"/>
          <p:cNvPicPr>
            <a:picLocks noChangeAspect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>
          <a:xfrm>
            <a:off x="1979712" y="332656"/>
            <a:ext cx="514350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роми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25211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Покажи мне энерги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5162669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лейкоцит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548488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физика_движение зряженных частиц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888669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бар_физи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359318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Карфаген_римлян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567047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столетняя вой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649044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радиус_диаме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6120680" cy="62955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_550на 2 не 2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99907" cy="5616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</Words>
  <Application>Microsoft Office PowerPoint</Application>
  <PresentationFormat>Экран (4:3)</PresentationFormat>
  <Paragraphs>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</cp:revision>
  <dcterms:created xsi:type="dcterms:W3CDTF">2024-01-21T17:44:45Z</dcterms:created>
  <dcterms:modified xsi:type="dcterms:W3CDTF">2024-01-21T18:08:28Z</dcterms:modified>
</cp:coreProperties>
</file>