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76" r:id="rId6"/>
    <p:sldId id="264" r:id="rId7"/>
    <p:sldId id="261" r:id="rId8"/>
    <p:sldId id="263" r:id="rId9"/>
    <p:sldId id="265" r:id="rId10"/>
    <p:sldId id="266" r:id="rId11"/>
    <p:sldId id="267" r:id="rId12"/>
    <p:sldId id="269" r:id="rId13"/>
    <p:sldId id="270" r:id="rId14"/>
    <p:sldId id="277" r:id="rId15"/>
    <p:sldId id="271" r:id="rId16"/>
    <p:sldId id="273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4660"/>
  </p:normalViewPr>
  <p:slideViewPr>
    <p:cSldViewPr>
      <p:cViewPr varScale="1">
        <p:scale>
          <a:sx n="99" d="100"/>
          <a:sy n="99" d="100"/>
        </p:scale>
        <p:origin x="-3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229E41-EABC-450D-B989-9C35C43A087E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DA2558F-44B0-41E9-86E9-8537B57D24EA}">
      <dgm:prSet phldrT="[Текст]" custT="1"/>
      <dgm:spPr/>
      <dgm:t>
        <a:bodyPr/>
        <a:lstStyle/>
        <a:p>
          <a:r>
            <a:rPr lang="ru-RU" sz="2400" b="1" smtClean="0"/>
            <a:t>Замечатель-ные люди</a:t>
          </a:r>
          <a:endParaRPr lang="ru-RU" sz="2400" b="1" dirty="0"/>
        </a:p>
      </dgm:t>
    </dgm:pt>
    <dgm:pt modelId="{A53574E8-B978-4716-9F8C-BDAED30A7093}" type="parTrans" cxnId="{EC1958A8-C220-491C-BF9E-BB8C7AC39C82}">
      <dgm:prSet/>
      <dgm:spPr/>
      <dgm:t>
        <a:bodyPr/>
        <a:lstStyle/>
        <a:p>
          <a:endParaRPr lang="ru-RU"/>
        </a:p>
      </dgm:t>
    </dgm:pt>
    <dgm:pt modelId="{EE533D46-AF95-4D64-8545-7184E00981F2}" type="sibTrans" cxnId="{EC1958A8-C220-491C-BF9E-BB8C7AC39C82}">
      <dgm:prSet/>
      <dgm:spPr/>
      <dgm:t>
        <a:bodyPr/>
        <a:lstStyle/>
        <a:p>
          <a:endParaRPr lang="ru-RU"/>
        </a:p>
      </dgm:t>
    </dgm:pt>
    <dgm:pt modelId="{B17F1766-A230-485E-9335-6161E0B6516A}">
      <dgm:prSet phldrT="[Текст]" custT="1"/>
      <dgm:spPr/>
      <dgm:t>
        <a:bodyPr/>
        <a:lstStyle/>
        <a:p>
          <a:r>
            <a:rPr lang="ru-RU" sz="1600" b="1" dirty="0" smtClean="0"/>
            <a:t>Профессия</a:t>
          </a:r>
          <a:endParaRPr lang="ru-RU" sz="1600" b="1" dirty="0"/>
        </a:p>
      </dgm:t>
    </dgm:pt>
    <dgm:pt modelId="{33560859-9867-4733-9861-08A53EA0F17D}" type="parTrans" cxnId="{65A60CC0-52FA-4E31-B42B-955486DC8FCA}">
      <dgm:prSet/>
      <dgm:spPr/>
      <dgm:t>
        <a:bodyPr/>
        <a:lstStyle/>
        <a:p>
          <a:endParaRPr lang="ru-RU"/>
        </a:p>
      </dgm:t>
    </dgm:pt>
    <dgm:pt modelId="{3C8F062B-8DDE-4EA3-935B-15418472D3BC}" type="sibTrans" cxnId="{65A60CC0-52FA-4E31-B42B-955486DC8FCA}">
      <dgm:prSet/>
      <dgm:spPr/>
      <dgm:t>
        <a:bodyPr/>
        <a:lstStyle/>
        <a:p>
          <a:endParaRPr lang="ru-RU"/>
        </a:p>
      </dgm:t>
    </dgm:pt>
    <dgm:pt modelId="{3469E7C2-DAC4-4948-8BF3-0BF4A61EA2BE}">
      <dgm:prSet phldrT="[Текст]" custT="1"/>
      <dgm:spPr/>
      <dgm:t>
        <a:bodyPr/>
        <a:lstStyle/>
        <a:p>
          <a:r>
            <a:rPr lang="ru-RU" sz="1600" b="1" dirty="0" smtClean="0"/>
            <a:t>Увлечения</a:t>
          </a:r>
          <a:endParaRPr lang="ru-RU" sz="1600" b="1" dirty="0"/>
        </a:p>
      </dgm:t>
    </dgm:pt>
    <dgm:pt modelId="{C34C5F9C-FC7B-4B8F-89DD-151D3BF91FE7}" type="parTrans" cxnId="{2923EF92-F6FB-46FE-989D-5EC5FA626B2B}">
      <dgm:prSet/>
      <dgm:spPr/>
      <dgm:t>
        <a:bodyPr/>
        <a:lstStyle/>
        <a:p>
          <a:endParaRPr lang="ru-RU"/>
        </a:p>
      </dgm:t>
    </dgm:pt>
    <dgm:pt modelId="{021CAED8-F34F-4B25-8FA3-6493ED3A7792}" type="sibTrans" cxnId="{2923EF92-F6FB-46FE-989D-5EC5FA626B2B}">
      <dgm:prSet/>
      <dgm:spPr/>
      <dgm:t>
        <a:bodyPr/>
        <a:lstStyle/>
        <a:p>
          <a:endParaRPr lang="ru-RU"/>
        </a:p>
      </dgm:t>
    </dgm:pt>
    <dgm:pt modelId="{1AE7BB2B-DFBA-444A-82BB-C1447BD6B95E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831FED04-962A-4836-A152-C4CCCB9F26A9}" type="parTrans" cxnId="{555088F3-2BFF-48D4-802D-D7D17AE5C66D}">
      <dgm:prSet/>
      <dgm:spPr/>
      <dgm:t>
        <a:bodyPr/>
        <a:lstStyle/>
        <a:p>
          <a:endParaRPr lang="ru-RU"/>
        </a:p>
      </dgm:t>
    </dgm:pt>
    <dgm:pt modelId="{F37044D6-F3C0-429E-9A25-87E9F2A7AEDA}" type="sibTrans" cxnId="{555088F3-2BFF-48D4-802D-D7D17AE5C66D}">
      <dgm:prSet/>
      <dgm:spPr/>
      <dgm:t>
        <a:bodyPr/>
        <a:lstStyle/>
        <a:p>
          <a:endParaRPr lang="ru-RU"/>
        </a:p>
      </dgm:t>
    </dgm:pt>
    <dgm:pt modelId="{9796BC50-4FED-423B-AAC6-1862E41995E5}">
      <dgm:prSet phldrT="[Текст]" custT="1"/>
      <dgm:spPr/>
      <dgm:t>
        <a:bodyPr/>
        <a:lstStyle/>
        <a:p>
          <a:r>
            <a:rPr lang="ru-RU" sz="1600" b="1" dirty="0" smtClean="0"/>
            <a:t>Поступки</a:t>
          </a:r>
          <a:endParaRPr lang="ru-RU" sz="1600" b="1" dirty="0"/>
        </a:p>
      </dgm:t>
    </dgm:pt>
    <dgm:pt modelId="{B61951DF-A5C3-41F1-A59A-3056D88AC8C4}" type="parTrans" cxnId="{E7A4EDAE-E813-4CD4-A242-741ADE62B267}">
      <dgm:prSet/>
      <dgm:spPr/>
      <dgm:t>
        <a:bodyPr/>
        <a:lstStyle/>
        <a:p>
          <a:endParaRPr lang="ru-RU"/>
        </a:p>
      </dgm:t>
    </dgm:pt>
    <dgm:pt modelId="{682843F3-6D1F-491D-A1A7-6D3D51BCF9DD}" type="sibTrans" cxnId="{E7A4EDAE-E813-4CD4-A242-741ADE62B267}">
      <dgm:prSet/>
      <dgm:spPr/>
      <dgm:t>
        <a:bodyPr/>
        <a:lstStyle/>
        <a:p>
          <a:endParaRPr lang="ru-RU"/>
        </a:p>
      </dgm:t>
    </dgm:pt>
    <dgm:pt modelId="{8682BE2A-2133-43BB-9C1E-2E61E8B0D41A}">
      <dgm:prSet phldrT="[Текст]"/>
      <dgm:spPr/>
      <dgm:t>
        <a:bodyPr/>
        <a:lstStyle/>
        <a:p>
          <a:r>
            <a:rPr lang="ru-RU" dirty="0" smtClean="0"/>
            <a:t>Спасатель</a:t>
          </a:r>
          <a:endParaRPr lang="ru-RU" dirty="0"/>
        </a:p>
      </dgm:t>
    </dgm:pt>
    <dgm:pt modelId="{C7317237-7BF0-4C6E-8DEC-FFC68612B13E}" type="parTrans" cxnId="{460911DE-42DF-44B4-9D6A-023E52267256}">
      <dgm:prSet/>
      <dgm:spPr/>
      <dgm:t>
        <a:bodyPr/>
        <a:lstStyle/>
        <a:p>
          <a:endParaRPr lang="ru-RU"/>
        </a:p>
      </dgm:t>
    </dgm:pt>
    <dgm:pt modelId="{2D0BD507-CC52-41E7-8702-1FD71199BD89}" type="sibTrans" cxnId="{460911DE-42DF-44B4-9D6A-023E52267256}">
      <dgm:prSet/>
      <dgm:spPr/>
      <dgm:t>
        <a:bodyPr/>
        <a:lstStyle/>
        <a:p>
          <a:endParaRPr lang="ru-RU"/>
        </a:p>
      </dgm:t>
    </dgm:pt>
    <dgm:pt modelId="{CC1F9476-2BC1-44C3-9725-47780D34C61C}">
      <dgm:prSet phldrT="[Текст]"/>
      <dgm:spPr/>
      <dgm:t>
        <a:bodyPr/>
        <a:lstStyle/>
        <a:p>
          <a:r>
            <a:rPr lang="ru-RU" dirty="0" smtClean="0"/>
            <a:t>Врач</a:t>
          </a:r>
          <a:endParaRPr lang="ru-RU" dirty="0"/>
        </a:p>
      </dgm:t>
    </dgm:pt>
    <dgm:pt modelId="{02B88B17-CEB4-4FFE-91F0-3323D6B72E06}" type="parTrans" cxnId="{1A15895D-C508-4841-B4B2-0A391859B830}">
      <dgm:prSet/>
      <dgm:spPr/>
      <dgm:t>
        <a:bodyPr/>
        <a:lstStyle/>
        <a:p>
          <a:endParaRPr lang="ru-RU"/>
        </a:p>
      </dgm:t>
    </dgm:pt>
    <dgm:pt modelId="{D62E8D9F-A3E2-4601-A299-325678878983}" type="sibTrans" cxnId="{1A15895D-C508-4841-B4B2-0A391859B830}">
      <dgm:prSet/>
      <dgm:spPr/>
      <dgm:t>
        <a:bodyPr/>
        <a:lstStyle/>
        <a:p>
          <a:endParaRPr lang="ru-RU"/>
        </a:p>
      </dgm:t>
    </dgm:pt>
    <dgm:pt modelId="{42EAC4B8-8177-43DA-8473-D3042BD0813C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4A6AB134-548A-4987-8A7F-EB3E322822EF}" type="parTrans" cxnId="{743BA9B4-62A5-47A6-AEC7-1EDEE8E74778}">
      <dgm:prSet/>
      <dgm:spPr/>
      <dgm:t>
        <a:bodyPr/>
        <a:lstStyle/>
        <a:p>
          <a:endParaRPr lang="ru-RU"/>
        </a:p>
      </dgm:t>
    </dgm:pt>
    <dgm:pt modelId="{CA8F247A-2903-46C4-8992-9F0FA7790008}" type="sibTrans" cxnId="{743BA9B4-62A5-47A6-AEC7-1EDEE8E74778}">
      <dgm:prSet/>
      <dgm:spPr/>
      <dgm:t>
        <a:bodyPr/>
        <a:lstStyle/>
        <a:p>
          <a:endParaRPr lang="ru-RU"/>
        </a:p>
      </dgm:t>
    </dgm:pt>
    <dgm:pt modelId="{5184F911-86E5-4AF2-94E9-A8C679BEDBA7}" type="pres">
      <dgm:prSet presAssocID="{9D229E41-EABC-450D-B989-9C35C43A087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CFFF0AD-C89A-4E46-B2EE-DCF26EC23F40}" type="pres">
      <dgm:prSet presAssocID="{9DA2558F-44B0-41E9-86E9-8537B57D24EA}" presName="textCenter" presStyleLbl="node1" presStyleIdx="0" presStyleCnt="8" custScaleX="157025" custScaleY="116702" custLinFactNeighborX="46124" custLinFactNeighborY="-1318"/>
      <dgm:spPr/>
      <dgm:t>
        <a:bodyPr/>
        <a:lstStyle/>
        <a:p>
          <a:endParaRPr lang="ru-RU"/>
        </a:p>
      </dgm:t>
    </dgm:pt>
    <dgm:pt modelId="{7A5EF23D-2BD7-460F-9E01-490C3428B4AE}" type="pres">
      <dgm:prSet presAssocID="{9DA2558F-44B0-41E9-86E9-8537B57D24EA}" presName="cycle_1" presStyleCnt="0"/>
      <dgm:spPr/>
      <dgm:t>
        <a:bodyPr/>
        <a:lstStyle/>
        <a:p>
          <a:endParaRPr lang="ru-RU"/>
        </a:p>
      </dgm:t>
    </dgm:pt>
    <dgm:pt modelId="{434A28F6-D035-42E2-9985-FDE2417DB5FA}" type="pres">
      <dgm:prSet presAssocID="{B17F1766-A230-485E-9335-6161E0B6516A}" presName="childCenter1" presStyleLbl="node1" presStyleIdx="1" presStyleCnt="8" custScaleX="259455" custScaleY="108755"/>
      <dgm:spPr/>
      <dgm:t>
        <a:bodyPr/>
        <a:lstStyle/>
        <a:p>
          <a:endParaRPr lang="ru-RU"/>
        </a:p>
      </dgm:t>
    </dgm:pt>
    <dgm:pt modelId="{E6BAAF31-A8CC-4665-BE73-6CDFD94F79B2}" type="pres">
      <dgm:prSet presAssocID="{C7317237-7BF0-4C6E-8DEC-FFC68612B13E}" presName="Name141" presStyleLbl="parChTrans1D3" presStyleIdx="0" presStyleCnt="2"/>
      <dgm:spPr/>
      <dgm:t>
        <a:bodyPr/>
        <a:lstStyle/>
        <a:p>
          <a:endParaRPr lang="ru-RU"/>
        </a:p>
      </dgm:t>
    </dgm:pt>
    <dgm:pt modelId="{63E27275-91F2-4A53-8F9E-6EF457B4CBB9}" type="pres">
      <dgm:prSet presAssocID="{8682BE2A-2133-43BB-9C1E-2E61E8B0D41A}" presName="text1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87153-6081-4BA7-8BA6-F27A63CDC1F7}" type="pres">
      <dgm:prSet presAssocID="{02B88B17-CEB4-4FFE-91F0-3323D6B72E06}" presName="Name141" presStyleLbl="parChTrans1D3" presStyleIdx="1" presStyleCnt="2"/>
      <dgm:spPr/>
      <dgm:t>
        <a:bodyPr/>
        <a:lstStyle/>
        <a:p>
          <a:endParaRPr lang="ru-RU"/>
        </a:p>
      </dgm:t>
    </dgm:pt>
    <dgm:pt modelId="{8D7443B5-4867-4AC3-ABC6-3DC30A5644C9}" type="pres">
      <dgm:prSet presAssocID="{CC1F9476-2BC1-44C3-9725-47780D34C61C}" presName="text1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E1DA9-F59E-4288-8E90-B6CAC35EE8FD}" type="pres">
      <dgm:prSet presAssocID="{33560859-9867-4733-9861-08A53EA0F17D}" presName="Name144" presStyleLbl="parChTrans1D2" presStyleIdx="0" presStyleCnt="5"/>
      <dgm:spPr/>
      <dgm:t>
        <a:bodyPr/>
        <a:lstStyle/>
        <a:p>
          <a:endParaRPr lang="ru-RU"/>
        </a:p>
      </dgm:t>
    </dgm:pt>
    <dgm:pt modelId="{B71164EF-836C-449F-851B-0CA15165F412}" type="pres">
      <dgm:prSet presAssocID="{9DA2558F-44B0-41E9-86E9-8537B57D24EA}" presName="cycle_2" presStyleCnt="0"/>
      <dgm:spPr/>
      <dgm:t>
        <a:bodyPr/>
        <a:lstStyle/>
        <a:p>
          <a:endParaRPr lang="ru-RU"/>
        </a:p>
      </dgm:t>
    </dgm:pt>
    <dgm:pt modelId="{0F8F57AA-0BD1-457D-869A-977D8686395C}" type="pres">
      <dgm:prSet presAssocID="{3469E7C2-DAC4-4948-8BF3-0BF4A61EA2BE}" presName="childCenter2" presStyleLbl="node1" presStyleIdx="4" presStyleCnt="8" custScaleX="201680" custScaleY="85807" custLinFactNeighborX="7431" custLinFactNeighborY="-13687"/>
      <dgm:spPr/>
      <dgm:t>
        <a:bodyPr/>
        <a:lstStyle/>
        <a:p>
          <a:endParaRPr lang="ru-RU"/>
        </a:p>
      </dgm:t>
    </dgm:pt>
    <dgm:pt modelId="{AD3445BC-3952-4429-ABD1-84D60BD49AAB}" type="pres">
      <dgm:prSet presAssocID="{C34C5F9C-FC7B-4B8F-89DD-151D3BF91FE7}" presName="Name221" presStyleLbl="parChTrans1D2" presStyleIdx="1" presStyleCnt="5"/>
      <dgm:spPr/>
      <dgm:t>
        <a:bodyPr/>
        <a:lstStyle/>
        <a:p>
          <a:endParaRPr lang="ru-RU"/>
        </a:p>
      </dgm:t>
    </dgm:pt>
    <dgm:pt modelId="{AAC176EB-18B5-403B-828E-DFD08DDC8E94}" type="pres">
      <dgm:prSet presAssocID="{9DA2558F-44B0-41E9-86E9-8537B57D24EA}" presName="cycle_3" presStyleCnt="0"/>
      <dgm:spPr/>
      <dgm:t>
        <a:bodyPr/>
        <a:lstStyle/>
        <a:p>
          <a:endParaRPr lang="ru-RU"/>
        </a:p>
      </dgm:t>
    </dgm:pt>
    <dgm:pt modelId="{61C717AD-2981-4E5C-BA2B-FBB3F609F433}" type="pres">
      <dgm:prSet presAssocID="{1AE7BB2B-DFBA-444A-82BB-C1447BD6B95E}" presName="childCenter3" presStyleLbl="node1" presStyleIdx="5" presStyleCnt="8" custScaleX="201683" custScaleY="85515" custLinFactNeighborX="21420" custLinFactNeighborY="-18074"/>
      <dgm:spPr/>
      <dgm:t>
        <a:bodyPr/>
        <a:lstStyle/>
        <a:p>
          <a:endParaRPr lang="ru-RU"/>
        </a:p>
      </dgm:t>
    </dgm:pt>
    <dgm:pt modelId="{654BF45D-F053-4ADF-9916-57D46FD98899}" type="pres">
      <dgm:prSet presAssocID="{831FED04-962A-4836-A152-C4CCCB9F26A9}" presName="Name288" presStyleLbl="parChTrans1D2" presStyleIdx="2" presStyleCnt="5"/>
      <dgm:spPr/>
      <dgm:t>
        <a:bodyPr/>
        <a:lstStyle/>
        <a:p>
          <a:endParaRPr lang="ru-RU"/>
        </a:p>
      </dgm:t>
    </dgm:pt>
    <dgm:pt modelId="{3E1078CF-90E5-4D1F-8E93-2DF5A49BF1E5}" type="pres">
      <dgm:prSet presAssocID="{9DA2558F-44B0-41E9-86E9-8537B57D24EA}" presName="cycle_4" presStyleCnt="0"/>
      <dgm:spPr/>
      <dgm:t>
        <a:bodyPr/>
        <a:lstStyle/>
        <a:p>
          <a:endParaRPr lang="ru-RU"/>
        </a:p>
      </dgm:t>
    </dgm:pt>
    <dgm:pt modelId="{32AD6632-F726-48C1-9C1A-5960E7467D20}" type="pres">
      <dgm:prSet presAssocID="{9796BC50-4FED-423B-AAC6-1862E41995E5}" presName="childCenter4" presStyleLbl="node1" presStyleIdx="6" presStyleCnt="8" custScaleX="169753" custScaleY="81621" custLinFactNeighborX="-12411" custLinFactNeighborY="-12942"/>
      <dgm:spPr/>
      <dgm:t>
        <a:bodyPr/>
        <a:lstStyle/>
        <a:p>
          <a:endParaRPr lang="ru-RU"/>
        </a:p>
      </dgm:t>
    </dgm:pt>
    <dgm:pt modelId="{9B59346E-3F1C-4302-8CF1-A54E08075216}" type="pres">
      <dgm:prSet presAssocID="{B61951DF-A5C3-41F1-A59A-3056D88AC8C4}" presName="Name345" presStyleLbl="parChTrans1D2" presStyleIdx="3" presStyleCnt="5"/>
      <dgm:spPr/>
      <dgm:t>
        <a:bodyPr/>
        <a:lstStyle/>
        <a:p>
          <a:endParaRPr lang="ru-RU"/>
        </a:p>
      </dgm:t>
    </dgm:pt>
    <dgm:pt modelId="{B12A23E7-5BFB-4C49-A979-A77CAD395945}" type="pres">
      <dgm:prSet presAssocID="{9DA2558F-44B0-41E9-86E9-8537B57D24EA}" presName="cycle_5" presStyleCnt="0"/>
      <dgm:spPr/>
      <dgm:t>
        <a:bodyPr/>
        <a:lstStyle/>
        <a:p>
          <a:endParaRPr lang="ru-RU"/>
        </a:p>
      </dgm:t>
    </dgm:pt>
    <dgm:pt modelId="{1E2B3B83-CE0C-4213-9D19-93081E2785E9}" type="pres">
      <dgm:prSet presAssocID="{42EAC4B8-8177-43DA-8473-D3042BD0813C}" presName="childCenter5" presStyleLbl="node1" presStyleIdx="7" presStyleCnt="8" custScaleX="195266" custLinFactNeighborX="2249" custLinFactNeighborY="-1672"/>
      <dgm:spPr/>
      <dgm:t>
        <a:bodyPr/>
        <a:lstStyle/>
        <a:p>
          <a:endParaRPr lang="ru-RU"/>
        </a:p>
      </dgm:t>
    </dgm:pt>
    <dgm:pt modelId="{1A9E9083-18A1-42D3-A6C5-4043BBA67D2F}" type="pres">
      <dgm:prSet presAssocID="{4A6AB134-548A-4987-8A7F-EB3E322822EF}" presName="Name392" presStyleLbl="parChTrans1D2" presStyleIdx="4" presStyleCnt="5"/>
      <dgm:spPr/>
      <dgm:t>
        <a:bodyPr/>
        <a:lstStyle/>
        <a:p>
          <a:endParaRPr lang="ru-RU"/>
        </a:p>
      </dgm:t>
    </dgm:pt>
  </dgm:ptLst>
  <dgm:cxnLst>
    <dgm:cxn modelId="{D1B4E8E4-B2A2-4949-9F86-CED9FB727B9C}" type="presOf" srcId="{8682BE2A-2133-43BB-9C1E-2E61E8B0D41A}" destId="{63E27275-91F2-4A53-8F9E-6EF457B4CBB9}" srcOrd="0" destOrd="0" presId="urn:microsoft.com/office/officeart/2008/layout/RadialCluster"/>
    <dgm:cxn modelId="{EA45FEE2-BE45-4305-BC86-37CEF8F0978F}" type="presOf" srcId="{CC1F9476-2BC1-44C3-9725-47780D34C61C}" destId="{8D7443B5-4867-4AC3-ABC6-3DC30A5644C9}" srcOrd="0" destOrd="0" presId="urn:microsoft.com/office/officeart/2008/layout/RadialCluster"/>
    <dgm:cxn modelId="{743BA9B4-62A5-47A6-AEC7-1EDEE8E74778}" srcId="{9DA2558F-44B0-41E9-86E9-8537B57D24EA}" destId="{42EAC4B8-8177-43DA-8473-D3042BD0813C}" srcOrd="4" destOrd="0" parTransId="{4A6AB134-548A-4987-8A7F-EB3E322822EF}" sibTransId="{CA8F247A-2903-46C4-8992-9F0FA7790008}"/>
    <dgm:cxn modelId="{50CD4FEB-0D54-48CD-B8ED-338513CDE3AF}" type="presOf" srcId="{02B88B17-CEB4-4FFE-91F0-3323D6B72E06}" destId="{C5787153-6081-4BA7-8BA6-F27A63CDC1F7}" srcOrd="0" destOrd="0" presId="urn:microsoft.com/office/officeart/2008/layout/RadialCluster"/>
    <dgm:cxn modelId="{57FF838E-C237-4BAF-87C1-150EB3814B8F}" type="presOf" srcId="{9D229E41-EABC-450D-B989-9C35C43A087E}" destId="{5184F911-86E5-4AF2-94E9-A8C679BEDBA7}" srcOrd="0" destOrd="0" presId="urn:microsoft.com/office/officeart/2008/layout/RadialCluster"/>
    <dgm:cxn modelId="{4C1D37FD-E178-44E5-93AF-3D427DC55205}" type="presOf" srcId="{B61951DF-A5C3-41F1-A59A-3056D88AC8C4}" destId="{9B59346E-3F1C-4302-8CF1-A54E08075216}" srcOrd="0" destOrd="0" presId="urn:microsoft.com/office/officeart/2008/layout/RadialCluster"/>
    <dgm:cxn modelId="{7E21C644-CB20-4773-8EB1-903C9161CD8D}" type="presOf" srcId="{9796BC50-4FED-423B-AAC6-1862E41995E5}" destId="{32AD6632-F726-48C1-9C1A-5960E7467D20}" srcOrd="0" destOrd="0" presId="urn:microsoft.com/office/officeart/2008/layout/RadialCluster"/>
    <dgm:cxn modelId="{EB112C44-73E5-4F49-A155-418FA88F8E17}" type="presOf" srcId="{4A6AB134-548A-4987-8A7F-EB3E322822EF}" destId="{1A9E9083-18A1-42D3-A6C5-4043BBA67D2F}" srcOrd="0" destOrd="0" presId="urn:microsoft.com/office/officeart/2008/layout/RadialCluster"/>
    <dgm:cxn modelId="{1A5D5C65-0D2A-4615-9359-623753C13C2B}" type="presOf" srcId="{C7317237-7BF0-4C6E-8DEC-FFC68612B13E}" destId="{E6BAAF31-A8CC-4665-BE73-6CDFD94F79B2}" srcOrd="0" destOrd="0" presId="urn:microsoft.com/office/officeart/2008/layout/RadialCluster"/>
    <dgm:cxn modelId="{1A15895D-C508-4841-B4B2-0A391859B830}" srcId="{B17F1766-A230-485E-9335-6161E0B6516A}" destId="{CC1F9476-2BC1-44C3-9725-47780D34C61C}" srcOrd="1" destOrd="0" parTransId="{02B88B17-CEB4-4FFE-91F0-3323D6B72E06}" sibTransId="{D62E8D9F-A3E2-4601-A299-325678878983}"/>
    <dgm:cxn modelId="{A190761B-8727-4295-8056-7DC3B7792161}" type="presOf" srcId="{42EAC4B8-8177-43DA-8473-D3042BD0813C}" destId="{1E2B3B83-CE0C-4213-9D19-93081E2785E9}" srcOrd="0" destOrd="0" presId="urn:microsoft.com/office/officeart/2008/layout/RadialCluster"/>
    <dgm:cxn modelId="{65A60CC0-52FA-4E31-B42B-955486DC8FCA}" srcId="{9DA2558F-44B0-41E9-86E9-8537B57D24EA}" destId="{B17F1766-A230-485E-9335-6161E0B6516A}" srcOrd="0" destOrd="0" parTransId="{33560859-9867-4733-9861-08A53EA0F17D}" sibTransId="{3C8F062B-8DDE-4EA3-935B-15418472D3BC}"/>
    <dgm:cxn modelId="{EC1958A8-C220-491C-BF9E-BB8C7AC39C82}" srcId="{9D229E41-EABC-450D-B989-9C35C43A087E}" destId="{9DA2558F-44B0-41E9-86E9-8537B57D24EA}" srcOrd="0" destOrd="0" parTransId="{A53574E8-B978-4716-9F8C-BDAED30A7093}" sibTransId="{EE533D46-AF95-4D64-8545-7184E00981F2}"/>
    <dgm:cxn modelId="{72A95CB5-8588-4846-94F2-067605CFA04D}" type="presOf" srcId="{33560859-9867-4733-9861-08A53EA0F17D}" destId="{8E1E1DA9-F59E-4288-8E90-B6CAC35EE8FD}" srcOrd="0" destOrd="0" presId="urn:microsoft.com/office/officeart/2008/layout/RadialCluster"/>
    <dgm:cxn modelId="{555088F3-2BFF-48D4-802D-D7D17AE5C66D}" srcId="{9DA2558F-44B0-41E9-86E9-8537B57D24EA}" destId="{1AE7BB2B-DFBA-444A-82BB-C1447BD6B95E}" srcOrd="2" destOrd="0" parTransId="{831FED04-962A-4836-A152-C4CCCB9F26A9}" sibTransId="{F37044D6-F3C0-429E-9A25-87E9F2A7AEDA}"/>
    <dgm:cxn modelId="{E7A4EDAE-E813-4CD4-A242-741ADE62B267}" srcId="{9DA2558F-44B0-41E9-86E9-8537B57D24EA}" destId="{9796BC50-4FED-423B-AAC6-1862E41995E5}" srcOrd="3" destOrd="0" parTransId="{B61951DF-A5C3-41F1-A59A-3056D88AC8C4}" sibTransId="{682843F3-6D1F-491D-A1A7-6D3D51BCF9DD}"/>
    <dgm:cxn modelId="{A8537310-63CB-4AF2-A62C-9C19A68D594E}" type="presOf" srcId="{3469E7C2-DAC4-4948-8BF3-0BF4A61EA2BE}" destId="{0F8F57AA-0BD1-457D-869A-977D8686395C}" srcOrd="0" destOrd="0" presId="urn:microsoft.com/office/officeart/2008/layout/RadialCluster"/>
    <dgm:cxn modelId="{A06830B4-B4B3-4500-A78F-57691B3D6373}" type="presOf" srcId="{1AE7BB2B-DFBA-444A-82BB-C1447BD6B95E}" destId="{61C717AD-2981-4E5C-BA2B-FBB3F609F433}" srcOrd="0" destOrd="0" presId="urn:microsoft.com/office/officeart/2008/layout/RadialCluster"/>
    <dgm:cxn modelId="{E15608F5-A7E1-44F2-8F31-D45F7AB69106}" type="presOf" srcId="{831FED04-962A-4836-A152-C4CCCB9F26A9}" destId="{654BF45D-F053-4ADF-9916-57D46FD98899}" srcOrd="0" destOrd="0" presId="urn:microsoft.com/office/officeart/2008/layout/RadialCluster"/>
    <dgm:cxn modelId="{2923EF92-F6FB-46FE-989D-5EC5FA626B2B}" srcId="{9DA2558F-44B0-41E9-86E9-8537B57D24EA}" destId="{3469E7C2-DAC4-4948-8BF3-0BF4A61EA2BE}" srcOrd="1" destOrd="0" parTransId="{C34C5F9C-FC7B-4B8F-89DD-151D3BF91FE7}" sibTransId="{021CAED8-F34F-4B25-8FA3-6493ED3A7792}"/>
    <dgm:cxn modelId="{992F8AEA-9F9A-4A9E-8334-919D38265D35}" type="presOf" srcId="{C34C5F9C-FC7B-4B8F-89DD-151D3BF91FE7}" destId="{AD3445BC-3952-4429-ABD1-84D60BD49AAB}" srcOrd="0" destOrd="0" presId="urn:microsoft.com/office/officeart/2008/layout/RadialCluster"/>
    <dgm:cxn modelId="{12ACCB8B-14AF-48FB-A7B4-45FC1F09449F}" type="presOf" srcId="{B17F1766-A230-485E-9335-6161E0B6516A}" destId="{434A28F6-D035-42E2-9985-FDE2417DB5FA}" srcOrd="0" destOrd="0" presId="urn:microsoft.com/office/officeart/2008/layout/RadialCluster"/>
    <dgm:cxn modelId="{2C70B3CB-8EBF-4487-8038-31F6A1BD2533}" type="presOf" srcId="{9DA2558F-44B0-41E9-86E9-8537B57D24EA}" destId="{9CFFF0AD-C89A-4E46-B2EE-DCF26EC23F40}" srcOrd="0" destOrd="0" presId="urn:microsoft.com/office/officeart/2008/layout/RadialCluster"/>
    <dgm:cxn modelId="{460911DE-42DF-44B4-9D6A-023E52267256}" srcId="{B17F1766-A230-485E-9335-6161E0B6516A}" destId="{8682BE2A-2133-43BB-9C1E-2E61E8B0D41A}" srcOrd="0" destOrd="0" parTransId="{C7317237-7BF0-4C6E-8DEC-FFC68612B13E}" sibTransId="{2D0BD507-CC52-41E7-8702-1FD71199BD89}"/>
    <dgm:cxn modelId="{84C2A6A2-B02B-4EB2-AE6C-7E03241CC6BC}" type="presParOf" srcId="{5184F911-86E5-4AF2-94E9-A8C679BEDBA7}" destId="{9CFFF0AD-C89A-4E46-B2EE-DCF26EC23F40}" srcOrd="0" destOrd="0" presId="urn:microsoft.com/office/officeart/2008/layout/RadialCluster"/>
    <dgm:cxn modelId="{3CD6F4C3-60D9-4468-8E1B-ACF9440D6D75}" type="presParOf" srcId="{5184F911-86E5-4AF2-94E9-A8C679BEDBA7}" destId="{7A5EF23D-2BD7-460F-9E01-490C3428B4AE}" srcOrd="1" destOrd="0" presId="urn:microsoft.com/office/officeart/2008/layout/RadialCluster"/>
    <dgm:cxn modelId="{CD1B0AAB-B268-4604-95DF-A5169B53C0EF}" type="presParOf" srcId="{7A5EF23D-2BD7-460F-9E01-490C3428B4AE}" destId="{434A28F6-D035-42E2-9985-FDE2417DB5FA}" srcOrd="0" destOrd="0" presId="urn:microsoft.com/office/officeart/2008/layout/RadialCluster"/>
    <dgm:cxn modelId="{0037AB4C-30F8-4525-BBE3-FAEFF7A7007A}" type="presParOf" srcId="{7A5EF23D-2BD7-460F-9E01-490C3428B4AE}" destId="{E6BAAF31-A8CC-4665-BE73-6CDFD94F79B2}" srcOrd="1" destOrd="0" presId="urn:microsoft.com/office/officeart/2008/layout/RadialCluster"/>
    <dgm:cxn modelId="{FE45A173-5AB3-43F3-9DE3-19AD97FB5E21}" type="presParOf" srcId="{7A5EF23D-2BD7-460F-9E01-490C3428B4AE}" destId="{63E27275-91F2-4A53-8F9E-6EF457B4CBB9}" srcOrd="2" destOrd="0" presId="urn:microsoft.com/office/officeart/2008/layout/RadialCluster"/>
    <dgm:cxn modelId="{CDBCC778-3EC6-4B0C-968A-D3E6AEADAA0C}" type="presParOf" srcId="{7A5EF23D-2BD7-460F-9E01-490C3428B4AE}" destId="{C5787153-6081-4BA7-8BA6-F27A63CDC1F7}" srcOrd="3" destOrd="0" presId="urn:microsoft.com/office/officeart/2008/layout/RadialCluster"/>
    <dgm:cxn modelId="{F4D372C5-5909-4862-9EBE-F9F39522D957}" type="presParOf" srcId="{7A5EF23D-2BD7-460F-9E01-490C3428B4AE}" destId="{8D7443B5-4867-4AC3-ABC6-3DC30A5644C9}" srcOrd="4" destOrd="0" presId="urn:microsoft.com/office/officeart/2008/layout/RadialCluster"/>
    <dgm:cxn modelId="{A7FE5CB3-3501-4C79-88E7-10FF573579E7}" type="presParOf" srcId="{5184F911-86E5-4AF2-94E9-A8C679BEDBA7}" destId="{8E1E1DA9-F59E-4288-8E90-B6CAC35EE8FD}" srcOrd="2" destOrd="0" presId="urn:microsoft.com/office/officeart/2008/layout/RadialCluster"/>
    <dgm:cxn modelId="{8E9B27F6-1188-4BC2-A21F-485984753679}" type="presParOf" srcId="{5184F911-86E5-4AF2-94E9-A8C679BEDBA7}" destId="{B71164EF-836C-449F-851B-0CA15165F412}" srcOrd="3" destOrd="0" presId="urn:microsoft.com/office/officeart/2008/layout/RadialCluster"/>
    <dgm:cxn modelId="{219CDD5A-241C-4858-A7EB-34781F61996A}" type="presParOf" srcId="{B71164EF-836C-449F-851B-0CA15165F412}" destId="{0F8F57AA-0BD1-457D-869A-977D8686395C}" srcOrd="0" destOrd="0" presId="urn:microsoft.com/office/officeart/2008/layout/RadialCluster"/>
    <dgm:cxn modelId="{3A836AF4-E51C-4B54-AE13-107FB6A611D6}" type="presParOf" srcId="{5184F911-86E5-4AF2-94E9-A8C679BEDBA7}" destId="{AD3445BC-3952-4429-ABD1-84D60BD49AAB}" srcOrd="4" destOrd="0" presId="urn:microsoft.com/office/officeart/2008/layout/RadialCluster"/>
    <dgm:cxn modelId="{BCE24B22-380A-44DE-83B9-FDDA6DAEA5F0}" type="presParOf" srcId="{5184F911-86E5-4AF2-94E9-A8C679BEDBA7}" destId="{AAC176EB-18B5-403B-828E-DFD08DDC8E94}" srcOrd="5" destOrd="0" presId="urn:microsoft.com/office/officeart/2008/layout/RadialCluster"/>
    <dgm:cxn modelId="{A6362251-F4F8-471A-A1F7-D70DB743A63F}" type="presParOf" srcId="{AAC176EB-18B5-403B-828E-DFD08DDC8E94}" destId="{61C717AD-2981-4E5C-BA2B-FBB3F609F433}" srcOrd="0" destOrd="0" presId="urn:microsoft.com/office/officeart/2008/layout/RadialCluster"/>
    <dgm:cxn modelId="{B9615FB3-0922-47BE-BD00-C5BDC2BF7CC4}" type="presParOf" srcId="{5184F911-86E5-4AF2-94E9-A8C679BEDBA7}" destId="{654BF45D-F053-4ADF-9916-57D46FD98899}" srcOrd="6" destOrd="0" presId="urn:microsoft.com/office/officeart/2008/layout/RadialCluster"/>
    <dgm:cxn modelId="{AAAB84D9-2F43-4E1D-816C-0396DD959837}" type="presParOf" srcId="{5184F911-86E5-4AF2-94E9-A8C679BEDBA7}" destId="{3E1078CF-90E5-4D1F-8E93-2DF5A49BF1E5}" srcOrd="7" destOrd="0" presId="urn:microsoft.com/office/officeart/2008/layout/RadialCluster"/>
    <dgm:cxn modelId="{6197508A-59B5-4DD0-9E65-0D0B4ACDE763}" type="presParOf" srcId="{3E1078CF-90E5-4D1F-8E93-2DF5A49BF1E5}" destId="{32AD6632-F726-48C1-9C1A-5960E7467D20}" srcOrd="0" destOrd="0" presId="urn:microsoft.com/office/officeart/2008/layout/RadialCluster"/>
    <dgm:cxn modelId="{9DF07A84-2A12-4A19-992D-7BE6DEAFFFD8}" type="presParOf" srcId="{5184F911-86E5-4AF2-94E9-A8C679BEDBA7}" destId="{9B59346E-3F1C-4302-8CF1-A54E08075216}" srcOrd="8" destOrd="0" presId="urn:microsoft.com/office/officeart/2008/layout/RadialCluster"/>
    <dgm:cxn modelId="{0037D9FE-571F-45A2-B9F9-34AA80FE492E}" type="presParOf" srcId="{5184F911-86E5-4AF2-94E9-A8C679BEDBA7}" destId="{B12A23E7-5BFB-4C49-A979-A77CAD395945}" srcOrd="9" destOrd="0" presId="urn:microsoft.com/office/officeart/2008/layout/RadialCluster"/>
    <dgm:cxn modelId="{40CC5778-523A-458C-BF57-B8D18D077FC2}" type="presParOf" srcId="{B12A23E7-5BFB-4C49-A979-A77CAD395945}" destId="{1E2B3B83-CE0C-4213-9D19-93081E2785E9}" srcOrd="0" destOrd="0" presId="urn:microsoft.com/office/officeart/2008/layout/RadialCluster"/>
    <dgm:cxn modelId="{3C9AE0D5-7F6B-4C6B-930F-44ED4E4F58C8}" type="presParOf" srcId="{5184F911-86E5-4AF2-94E9-A8C679BEDBA7}" destId="{1A9E9083-18A1-42D3-A6C5-4043BBA67D2F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E9083-18A1-42D3-A6C5-4043BBA67D2F}">
      <dsp:nvSpPr>
        <dsp:cNvPr id="0" name=""/>
        <dsp:cNvSpPr/>
      </dsp:nvSpPr>
      <dsp:spPr>
        <a:xfrm rot="11920728">
          <a:off x="4846781" y="3381545"/>
          <a:ext cx="7840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8408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59346E-3F1C-4302-8CF1-A54E08075216}">
      <dsp:nvSpPr>
        <dsp:cNvPr id="0" name=""/>
        <dsp:cNvSpPr/>
      </dsp:nvSpPr>
      <dsp:spPr>
        <a:xfrm rot="9780402">
          <a:off x="4155263" y="4408593"/>
          <a:ext cx="14874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8742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4BF45D-F053-4ADF-9916-57D46FD98899}">
      <dsp:nvSpPr>
        <dsp:cNvPr id="0" name=""/>
        <dsp:cNvSpPr/>
      </dsp:nvSpPr>
      <dsp:spPr>
        <a:xfrm rot="648677">
          <a:off x="7728412" y="4148929"/>
          <a:ext cx="8480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806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3445BC-3952-4429-ABD1-84D60BD49AAB}">
      <dsp:nvSpPr>
        <dsp:cNvPr id="0" name=""/>
        <dsp:cNvSpPr/>
      </dsp:nvSpPr>
      <dsp:spPr>
        <a:xfrm rot="19159342">
          <a:off x="7443309" y="2674894"/>
          <a:ext cx="12322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227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1E1DA9-F59E-4288-8E90-B6CAC35EE8FD}">
      <dsp:nvSpPr>
        <dsp:cNvPr id="0" name=""/>
        <dsp:cNvSpPr/>
      </dsp:nvSpPr>
      <dsp:spPr>
        <a:xfrm rot="15163572">
          <a:off x="5846241" y="2648578"/>
          <a:ext cx="8962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625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FF0AD-C89A-4E46-B2EE-DCF26EC23F40}">
      <dsp:nvSpPr>
        <dsp:cNvPr id="0" name=""/>
        <dsp:cNvSpPr/>
      </dsp:nvSpPr>
      <dsp:spPr>
        <a:xfrm>
          <a:off x="5610212" y="3076495"/>
          <a:ext cx="2125726" cy="15798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Замечатель-ные люди</a:t>
          </a:r>
          <a:endParaRPr lang="ru-RU" sz="2400" b="1" kern="1200" dirty="0"/>
        </a:p>
      </dsp:txBody>
      <dsp:txXfrm>
        <a:off x="5687334" y="3153617"/>
        <a:ext cx="1971482" cy="1425609"/>
      </dsp:txXfrm>
    </dsp:sp>
    <dsp:sp modelId="{434A28F6-D035-42E2-9985-FDE2417DB5FA}">
      <dsp:nvSpPr>
        <dsp:cNvPr id="0" name=""/>
        <dsp:cNvSpPr/>
      </dsp:nvSpPr>
      <dsp:spPr>
        <a:xfrm>
          <a:off x="5184573" y="1496257"/>
          <a:ext cx="1728197" cy="72440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Профессия</a:t>
          </a:r>
          <a:endParaRPr lang="ru-RU" sz="1600" b="1" kern="1200" dirty="0"/>
        </a:p>
      </dsp:txBody>
      <dsp:txXfrm>
        <a:off x="5219935" y="1531619"/>
        <a:ext cx="1657473" cy="653679"/>
      </dsp:txXfrm>
    </dsp:sp>
    <dsp:sp modelId="{E6BAAF31-A8CC-4665-BE73-6CDFD94F79B2}">
      <dsp:nvSpPr>
        <dsp:cNvPr id="0" name=""/>
        <dsp:cNvSpPr/>
      </dsp:nvSpPr>
      <dsp:spPr>
        <a:xfrm rot="13500000">
          <a:off x="5580105" y="1452200"/>
          <a:ext cx="1246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4613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E27275-91F2-4A53-8F9E-6EF457B4CBB9}">
      <dsp:nvSpPr>
        <dsp:cNvPr id="0" name=""/>
        <dsp:cNvSpPr/>
      </dsp:nvSpPr>
      <dsp:spPr>
        <a:xfrm>
          <a:off x="4932267" y="742055"/>
          <a:ext cx="666087" cy="66608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Спасатель</a:t>
          </a:r>
          <a:endParaRPr lang="ru-RU" sz="1000" kern="1200" dirty="0"/>
        </a:p>
      </dsp:txBody>
      <dsp:txXfrm>
        <a:off x="4964783" y="774571"/>
        <a:ext cx="601055" cy="601055"/>
      </dsp:txXfrm>
    </dsp:sp>
    <dsp:sp modelId="{C5787153-6081-4BA7-8BA6-F27A63CDC1F7}">
      <dsp:nvSpPr>
        <dsp:cNvPr id="0" name=""/>
        <dsp:cNvSpPr/>
      </dsp:nvSpPr>
      <dsp:spPr>
        <a:xfrm rot="18900000">
          <a:off x="6392624" y="1452200"/>
          <a:ext cx="1246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4613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7443B5-4867-4AC3-ABC6-3DC30A5644C9}">
      <dsp:nvSpPr>
        <dsp:cNvPr id="0" name=""/>
        <dsp:cNvSpPr/>
      </dsp:nvSpPr>
      <dsp:spPr>
        <a:xfrm>
          <a:off x="6498988" y="742055"/>
          <a:ext cx="666087" cy="66608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Врач</a:t>
          </a:r>
          <a:endParaRPr lang="ru-RU" sz="1000" kern="1200" dirty="0"/>
        </a:p>
      </dsp:txBody>
      <dsp:txXfrm>
        <a:off x="6531504" y="774571"/>
        <a:ext cx="601055" cy="601055"/>
      </dsp:txXfrm>
    </dsp:sp>
    <dsp:sp modelId="{0F8F57AA-0BD1-457D-869A-977D8686395C}">
      <dsp:nvSpPr>
        <dsp:cNvPr id="0" name=""/>
        <dsp:cNvSpPr/>
      </dsp:nvSpPr>
      <dsp:spPr>
        <a:xfrm>
          <a:off x="8064865" y="1495013"/>
          <a:ext cx="1829263" cy="7782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Увлечения</a:t>
          </a:r>
          <a:endParaRPr lang="ru-RU" sz="1600" b="1" kern="1200" dirty="0"/>
        </a:p>
      </dsp:txBody>
      <dsp:txXfrm>
        <a:off x="8102857" y="1533005"/>
        <a:ext cx="1753279" cy="702296"/>
      </dsp:txXfrm>
    </dsp:sp>
    <dsp:sp modelId="{61C717AD-2981-4E5C-BA2B-FBB3F609F433}">
      <dsp:nvSpPr>
        <dsp:cNvPr id="0" name=""/>
        <dsp:cNvSpPr/>
      </dsp:nvSpPr>
      <dsp:spPr>
        <a:xfrm>
          <a:off x="8568950" y="4015315"/>
          <a:ext cx="1829290" cy="7756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?</a:t>
          </a:r>
          <a:endParaRPr lang="ru-RU" sz="3600" kern="1200" dirty="0"/>
        </a:p>
      </dsp:txBody>
      <dsp:txXfrm>
        <a:off x="8606813" y="4053178"/>
        <a:ext cx="1753564" cy="699905"/>
      </dsp:txXfrm>
    </dsp:sp>
    <dsp:sp modelId="{32AD6632-F726-48C1-9C1A-5960E7467D20}">
      <dsp:nvSpPr>
        <dsp:cNvPr id="0" name=""/>
        <dsp:cNvSpPr/>
      </dsp:nvSpPr>
      <dsp:spPr>
        <a:xfrm>
          <a:off x="2648052" y="4491059"/>
          <a:ext cx="1539681" cy="74031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Поступки</a:t>
          </a:r>
          <a:endParaRPr lang="ru-RU" sz="1600" b="1" kern="1200" dirty="0"/>
        </a:p>
      </dsp:txBody>
      <dsp:txXfrm>
        <a:off x="2684191" y="4527198"/>
        <a:ext cx="1467403" cy="668034"/>
      </dsp:txXfrm>
    </dsp:sp>
    <dsp:sp modelId="{1E2B3B83-CE0C-4213-9D19-93081E2785E9}">
      <dsp:nvSpPr>
        <dsp:cNvPr id="0" name=""/>
        <dsp:cNvSpPr/>
      </dsp:nvSpPr>
      <dsp:spPr>
        <a:xfrm>
          <a:off x="3096342" y="2503109"/>
          <a:ext cx="1771087" cy="90701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?</a:t>
          </a:r>
          <a:endParaRPr lang="ru-RU" sz="3600" kern="1200" dirty="0"/>
        </a:p>
      </dsp:txBody>
      <dsp:txXfrm>
        <a:off x="3140619" y="2547386"/>
        <a:ext cx="1682533" cy="818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726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736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423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50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032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32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93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64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66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489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325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945DE-6D0A-47AE-A45D-0D6A145D9F65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75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iki.iro.yar.ru/index.php/&#1057;&#1077;&#1090;&#1077;&#1074;&#1086;&#1081;_&#1087;&#1088;&#1086;&#1077;&#1082;&#1090;_&#1087;&#1088;&#1086;_&#1079;&#1072;&#1084;&#1077;&#1095;&#1072;&#1090;&#1077;&#1083;&#1100;&#1085;&#1099;&#1093;_&#1083;&#1102;&#1076;&#1077;&#1081;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ocs.google.com/forms/d/e/1FAIpQLSe7WJCr3UtPbwTWjwcRVg7g2IY0VbirzcGI-YYnuHAjGSQF6Q/viewform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Пример вводной презентации в сетевой межшкольный Интернет-проект </a:t>
            </a:r>
            <a:r>
              <a:rPr lang="ru-RU" sz="3200" dirty="0" smtClean="0"/>
              <a:t>«</a:t>
            </a:r>
            <a:r>
              <a:rPr lang="ru-RU" sz="3200" dirty="0" smtClean="0"/>
              <a:t>Замечательные люди рядом</a:t>
            </a:r>
            <a:r>
              <a:rPr lang="ru-RU" sz="3200" dirty="0" smtClean="0"/>
              <a:t>!»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(ноябрь 2017 – март 2018)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517232"/>
            <a:ext cx="8064896" cy="105990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Изменения приветствуются. Это лишь рекомендации. </a:t>
            </a:r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Часть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слайдов детям не показывается. Оформление может меняться.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2" descr="Файл:Лого Замечательные люд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4" t="16006" b="29639"/>
          <a:stretch/>
        </p:blipFill>
        <p:spPr bwMode="auto">
          <a:xfrm>
            <a:off x="2987824" y="3861048"/>
            <a:ext cx="2952052" cy="117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52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dirty="0" smtClean="0"/>
              <a:t>Шаги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018"/>
            <a:ext cx="8208912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Ищем замечательных личностей! </a:t>
            </a:r>
            <a:r>
              <a:rPr lang="ru-RU" b="1" baseline="30000" dirty="0" smtClean="0">
                <a:solidFill>
                  <a:srgbClr val="FF0000"/>
                </a:solidFill>
              </a:rPr>
              <a:t>1 – 30 декабря 2017</a:t>
            </a:r>
            <a:endParaRPr lang="ru-RU" b="1" baseline="30000" dirty="0" smtClean="0">
              <a:solidFill>
                <a:srgbClr val="FF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Формируем список замечательных людей;</a:t>
            </a:r>
            <a:endParaRPr lang="ru-RU" dirty="0" smtClean="0"/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Разрабатываем кластерную карту </a:t>
            </a:r>
            <a:r>
              <a:rPr lang="ru-RU" dirty="0"/>
              <a:t>"Замечательные люди" и </a:t>
            </a:r>
            <a:r>
              <a:rPr lang="ru-RU" dirty="0" smtClean="0"/>
              <a:t>размещаем </a:t>
            </a:r>
            <a:r>
              <a:rPr lang="ru-RU" dirty="0"/>
              <a:t>ее на странице </a:t>
            </a:r>
            <a:r>
              <a:rPr lang="ru-RU" dirty="0" smtClean="0"/>
              <a:t>команды;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Кратко представляем </a:t>
            </a:r>
            <a:r>
              <a:rPr lang="ru-RU" dirty="0"/>
              <a:t>на странице </a:t>
            </a:r>
            <a:r>
              <a:rPr lang="ru-RU" dirty="0" smtClean="0"/>
              <a:t>команды материалы </a:t>
            </a:r>
            <a:r>
              <a:rPr lang="ru-RU" dirty="0"/>
              <a:t>по каждому </a:t>
            </a:r>
            <a:r>
              <a:rPr lang="ru-RU" dirty="0" smtClean="0"/>
              <a:t>человеку </a:t>
            </a:r>
            <a:r>
              <a:rPr lang="ru-RU" sz="2200" i="1" dirty="0" smtClean="0"/>
              <a:t>(Главное – убедить, почему этот человек замечательный!)</a:t>
            </a:r>
            <a:r>
              <a:rPr lang="ru-RU" dirty="0" smtClean="0"/>
              <a:t>; 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Обмениваемся  </a:t>
            </a:r>
            <a:r>
              <a:rPr lang="ru-RU" dirty="0"/>
              <a:t>отзывами между командами </a:t>
            </a:r>
            <a:r>
              <a:rPr lang="ru-RU" dirty="0" smtClean="0"/>
              <a:t>«А </a:t>
            </a:r>
            <a:r>
              <a:rPr lang="ru-RU" dirty="0"/>
              <a:t>кто </a:t>
            </a:r>
            <a:r>
              <a:rPr lang="ru-RU" dirty="0" smtClean="0"/>
              <a:t>ваши </a:t>
            </a:r>
            <a:r>
              <a:rPr lang="ru-RU" dirty="0"/>
              <a:t>замечательные люди</a:t>
            </a:r>
            <a:r>
              <a:rPr lang="ru-RU" dirty="0" smtClean="0"/>
              <a:t>?»</a:t>
            </a:r>
            <a:br>
              <a:rPr lang="ru-RU" dirty="0" smtClean="0"/>
            </a:br>
            <a:r>
              <a:rPr lang="ru-RU" b="1" baseline="30000" dirty="0" smtClean="0">
                <a:solidFill>
                  <a:srgbClr val="FF0000"/>
                </a:solidFill>
              </a:rPr>
              <a:t>1 </a:t>
            </a:r>
            <a:r>
              <a:rPr lang="ru-RU" b="1" baseline="30000" dirty="0">
                <a:solidFill>
                  <a:srgbClr val="FF0000"/>
                </a:solidFill>
              </a:rPr>
              <a:t>– 30 декабря </a:t>
            </a:r>
            <a:r>
              <a:rPr lang="ru-RU" b="1" baseline="30000" dirty="0" smtClean="0">
                <a:solidFill>
                  <a:srgbClr val="FF0000"/>
                </a:solidFill>
              </a:rPr>
              <a:t>2017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6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ru-RU" dirty="0" smtClean="0"/>
              <a:t>Шаги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66018"/>
            <a:ext cx="8208912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Рассказываем о замечательных людях! </a:t>
            </a:r>
            <a:r>
              <a:rPr lang="ru-RU" b="1" baseline="30000" dirty="0" smtClean="0">
                <a:solidFill>
                  <a:srgbClr val="FF0000"/>
                </a:solidFill>
              </a:rPr>
              <a:t>21 января – 15 марта 2018</a:t>
            </a:r>
            <a:endParaRPr lang="ru-RU" b="1" baseline="300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400" dirty="0" smtClean="0"/>
              <a:t>Собираем  </a:t>
            </a:r>
            <a:r>
              <a:rPr lang="ru-RU" sz="3400" dirty="0"/>
              <a:t>и </a:t>
            </a:r>
            <a:r>
              <a:rPr lang="ru-RU" sz="3400" dirty="0" smtClean="0"/>
              <a:t>оформляем </a:t>
            </a:r>
            <a:r>
              <a:rPr lang="ru-RU" sz="3400" dirty="0" err="1" smtClean="0"/>
              <a:t>wiki</a:t>
            </a:r>
            <a:r>
              <a:rPr lang="ru-RU" sz="3400" dirty="0" smtClean="0"/>
              <a:t>-статьи о </a:t>
            </a:r>
            <a:r>
              <a:rPr lang="ru-RU" sz="3400" dirty="0"/>
              <a:t>замечательных </a:t>
            </a:r>
            <a:r>
              <a:rPr lang="ru-RU" sz="3400" dirty="0" smtClean="0"/>
              <a:t>людях;</a:t>
            </a:r>
            <a:r>
              <a:rPr lang="ru-RU" sz="3400" dirty="0"/>
              <a:t> </a:t>
            </a:r>
            <a:endParaRPr lang="ru-RU" sz="34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400" dirty="0" smtClean="0"/>
              <a:t>Придумываем и отбираем вопросы для беседы с интересными людьми; </a:t>
            </a:r>
            <a:endParaRPr lang="ru-RU" sz="3400" dirty="0"/>
          </a:p>
          <a:p>
            <a:pPr marL="514350" indent="-514350">
              <a:buFont typeface="+mj-lt"/>
              <a:buAutoNum type="arabicPeriod"/>
            </a:pPr>
            <a:r>
              <a:rPr lang="ru-RU" sz="3400" dirty="0" smtClean="0"/>
              <a:t>Берем и записываем интервью;</a:t>
            </a:r>
            <a:endParaRPr lang="ru-RU" sz="3400" dirty="0"/>
          </a:p>
          <a:p>
            <a:pPr marL="514350" indent="-514350">
              <a:buFont typeface="+mj-lt"/>
              <a:buAutoNum type="arabicPeriod"/>
            </a:pPr>
            <a:r>
              <a:rPr lang="ru-RU" sz="3400" dirty="0" smtClean="0"/>
              <a:t>Организуем  мастер-класс, встречу </a:t>
            </a:r>
            <a:r>
              <a:rPr lang="ru-RU" sz="3400" dirty="0"/>
              <a:t>с интересными людьми </a:t>
            </a:r>
            <a:r>
              <a:rPr lang="ru-RU" sz="2600" i="1" dirty="0"/>
              <a:t>(в реальном </a:t>
            </a:r>
            <a:r>
              <a:rPr lang="ru-RU" sz="2600" i="1" dirty="0" smtClean="0"/>
              <a:t>или </a:t>
            </a:r>
            <a:r>
              <a:rPr lang="ru-RU" sz="2600" i="1" dirty="0"/>
              <a:t>виртуальном пространстве);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400" dirty="0" smtClean="0"/>
              <a:t>Работаем в рубрике сайта «Вопрос – ответ».</a:t>
            </a:r>
            <a:endParaRPr lang="ru-RU" sz="3400" dirty="0"/>
          </a:p>
          <a:p>
            <a:pPr marL="971550" lvl="1" indent="-514350">
              <a:buFont typeface="+mj-lt"/>
              <a:buAutoNum type="arabicPeriod"/>
            </a:pPr>
            <a:endParaRPr lang="ru-RU" dirty="0" smtClean="0"/>
          </a:p>
          <a:p>
            <a:pPr marL="457200" lvl="1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Возможна совместная работа </a:t>
            </a:r>
            <a:r>
              <a:rPr lang="ru-RU" dirty="0" smtClean="0">
                <a:solidFill>
                  <a:srgbClr val="FF0000"/>
                </a:solidFill>
              </a:rPr>
              <a:t>с другими командами!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9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Шаги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089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Подводим итоги! </a:t>
            </a:r>
            <a:r>
              <a:rPr lang="ru-RU" b="1" baseline="30000" dirty="0" smtClean="0">
                <a:solidFill>
                  <a:srgbClr val="FF0000"/>
                </a:solidFill>
              </a:rPr>
              <a:t>март 2018</a:t>
            </a:r>
            <a:endParaRPr lang="ru-RU" b="1" baseline="300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Оформляем коллективну</a:t>
            </a:r>
            <a:r>
              <a:rPr lang="ru-RU" sz="2800" dirty="0"/>
              <a:t>ю</a:t>
            </a:r>
            <a:r>
              <a:rPr lang="ru-RU" sz="2800" dirty="0" smtClean="0"/>
              <a:t> виртуальную карту </a:t>
            </a:r>
            <a:r>
              <a:rPr lang="ru-RU" sz="2000" i="1" dirty="0"/>
              <a:t>(ставим метку )</a:t>
            </a:r>
            <a:r>
              <a:rPr lang="ru-RU" sz="2800" i="1" dirty="0"/>
              <a:t> </a:t>
            </a:r>
            <a:r>
              <a:rPr lang="ru-RU" sz="2800" dirty="0" smtClean="0"/>
              <a:t>и книгу  «Замечательные </a:t>
            </a:r>
            <a:r>
              <a:rPr lang="ru-RU" sz="2800" dirty="0"/>
              <a:t>люди земли </a:t>
            </a:r>
            <a:r>
              <a:rPr lang="ru-RU" sz="2800" dirty="0" smtClean="0"/>
              <a:t>Ярославской» </a:t>
            </a:r>
            <a:r>
              <a:rPr lang="ru-RU" sz="2000" i="1" dirty="0"/>
              <a:t>(представлена в форме </a:t>
            </a:r>
            <a:r>
              <a:rPr lang="ru-RU" sz="2000" i="1" dirty="0" err="1" smtClean="0"/>
              <a:t>wiki</a:t>
            </a:r>
            <a:r>
              <a:rPr lang="ru-RU" sz="2000" i="1" dirty="0" smtClean="0"/>
              <a:t>-статей предыдущего этапа)</a:t>
            </a:r>
            <a:r>
              <a:rPr lang="ru-RU" sz="2000" dirty="0" smtClean="0"/>
              <a:t>;</a:t>
            </a:r>
            <a:endParaRPr lang="ru-RU" sz="2000" dirty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Участвуем в голосовании </a:t>
            </a:r>
            <a:r>
              <a:rPr lang="ru-RU" sz="2800" dirty="0"/>
              <a:t>за самого интересного человека "Лучше всех!";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Презентуем результаты работы;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Отвечаем на вопросы итоговой </a:t>
            </a:r>
            <a:r>
              <a:rPr lang="ru-RU" sz="2800" dirty="0"/>
              <a:t>анкеты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23651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Шаги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1369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Контролируй, оценивай, предлагай! </a:t>
            </a:r>
          </a:p>
          <a:p>
            <a:pPr marL="0" indent="0">
              <a:buNone/>
            </a:pPr>
            <a:r>
              <a:rPr lang="ru-RU" b="1" baseline="30000" dirty="0" smtClean="0">
                <a:solidFill>
                  <a:srgbClr val="FF0000"/>
                </a:solidFill>
              </a:rPr>
              <a:t>Во время проекта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Сверяй свою работу с Дневником проекта; 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Пользуйся шаблонами для описания;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Оценивай и совершенствуй свою работу и работу других;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Задавай вопросы </a:t>
            </a:r>
            <a:r>
              <a:rPr lang="ru-RU" dirty="0" smtClean="0"/>
              <a:t>участникам, руководителям</a:t>
            </a:r>
            <a:r>
              <a:rPr lang="ru-RU" dirty="0" smtClean="0"/>
              <a:t>, координаторам,</a:t>
            </a:r>
            <a:r>
              <a:rPr lang="en-US" dirty="0"/>
              <a:t> </a:t>
            </a:r>
            <a:r>
              <a:rPr lang="ru-RU" dirty="0" smtClean="0"/>
              <a:t>экспертам проекта.</a:t>
            </a:r>
          </a:p>
          <a:p>
            <a:pPr marL="971550" lvl="1" indent="-514350">
              <a:buFont typeface="+mj-lt"/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87067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3635896" y="5141780"/>
            <a:ext cx="3888432" cy="1368152"/>
          </a:xfrm>
          <a:prstGeom prst="cloud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Какие роли в проекте мы можем выполнять</a:t>
            </a:r>
            <a:r>
              <a:rPr lang="ru-RU" sz="3600" b="1" dirty="0" smtClean="0"/>
              <a:t>?</a:t>
            </a:r>
            <a:endParaRPr lang="ru-RU" sz="3600" b="1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864" y="1700808"/>
            <a:ext cx="8208912" cy="4525963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Историк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Журналист</a:t>
            </a:r>
            <a:endParaRPr lang="ru-RU" dirty="0" smtClean="0"/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Редактор</a:t>
            </a:r>
            <a:endParaRPr lang="ru-RU" dirty="0" smtClean="0"/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Информатик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Фотограф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……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556827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Добавь свои </a:t>
            </a:r>
            <a:r>
              <a:rPr lang="ru-RU" b="1" dirty="0" smtClean="0"/>
              <a:t>роли!</a:t>
            </a:r>
            <a:endParaRPr lang="ru-RU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5" name="Picture 3" descr="инф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281" y="3946136"/>
            <a:ext cx="1235321" cy="12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худ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383713"/>
            <a:ext cx="951756" cy="117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по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52908"/>
            <a:ext cx="1813595" cy="103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10468544"/>
            <a:ext cx="6504432" cy="599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Картинки по запросу журналис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136" y="3924532"/>
            <a:ext cx="1690972" cy="112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Похожее изображе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803" y="3800481"/>
            <a:ext cx="1198165" cy="110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71803" y="2276872"/>
            <a:ext cx="3206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Этого слайда может и не быть.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6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3563888" y="4726612"/>
            <a:ext cx="3888432" cy="1368152"/>
          </a:xfrm>
          <a:prstGeom prst="cloud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Какие правила </a:t>
            </a:r>
            <a:r>
              <a:rPr lang="ru-RU" sz="3600" b="1" dirty="0" smtClean="0"/>
              <a:t>в команде будем </a:t>
            </a:r>
            <a:r>
              <a:rPr lang="ru-RU" sz="3600" b="1" dirty="0" smtClean="0"/>
              <a:t>выполнять, чтобы добиться успеха?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08912" cy="4525963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Каждый может высказать своё мнение.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Один говорит, а остальные слушают.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Каждое предложение обсуждается в команде.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Общее решение принимается всей командой.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…..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51571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Добавь свои правила!</a:t>
            </a:r>
            <a:endParaRPr lang="ru-RU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6133885"/>
            <a:ext cx="3206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Этого слайда может и не быть.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771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/>
              <a:t>Какие сложности могут ожидать нас в проекте?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…….</a:t>
            </a:r>
          </a:p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…….</a:t>
            </a:r>
          </a:p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Этого слайда может и не быть.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94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 smtClean="0"/>
              <a:t>Добро пожаловать в </a:t>
            </a:r>
            <a:r>
              <a:rPr lang="ru-RU" sz="3600" dirty="0" smtClean="0"/>
              <a:t>сетевой проект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18564" y="2348880"/>
            <a:ext cx="73068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«Замечательные люди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рядом!»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Файл:Лого Замечательные люд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4" t="16006" b="29639"/>
          <a:stretch/>
        </p:blipFill>
        <p:spPr bwMode="auto">
          <a:xfrm>
            <a:off x="3068187" y="4600877"/>
            <a:ext cx="2952052" cy="117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9792" y="6165303"/>
            <a:ext cx="3464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+mj-lt"/>
                <a:ea typeface="+mj-ea"/>
                <a:cs typeface="+mj-cs"/>
              </a:rPr>
              <a:t>Ноябрь </a:t>
            </a:r>
            <a:r>
              <a:rPr lang="ru-RU" sz="2400" dirty="0">
                <a:latin typeface="+mj-lt"/>
                <a:ea typeface="+mj-ea"/>
                <a:cs typeface="+mj-cs"/>
              </a:rPr>
              <a:t>2017 – март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2018</a:t>
            </a:r>
            <a:endParaRPr lang="ru-RU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7576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Про кого </a:t>
            </a:r>
            <a:r>
              <a:rPr lang="ru-RU" sz="3600" dirty="0" smtClean="0"/>
              <a:t>мы говорим: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3335" y="4725144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Дети выдвигают предположения!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98474" y="2551837"/>
            <a:ext cx="51905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Замечательный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Человек…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506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 smtClean="0"/>
              <a:t>Чем замечателен замечательный ЧЕЛОВЕК?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1620" y="5767044"/>
            <a:ext cx="6400800" cy="6480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Дети выдвигают предположения!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78" y="2132856"/>
            <a:ext cx="615704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9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Каких выдающихся людей вы знаете?</a:t>
            </a:r>
            <a:br>
              <a:rPr lang="ru-RU" sz="3600" dirty="0" smtClean="0"/>
            </a:br>
            <a:r>
              <a:rPr lang="ru-RU" sz="3600" dirty="0" smtClean="0"/>
              <a:t>Чем они прославились?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1620" y="5767044"/>
            <a:ext cx="6400800" cy="6480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Дети </a:t>
            </a: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отвечают. Ответы фиксируются.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04045" y="2551837"/>
            <a:ext cx="779381" cy="16158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9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833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dirty="0"/>
              <a:t>Но есть рядом с нами люди, чьи действия и поступки, профессиональные и человеческие качества не кажутся столь выдающимися, но без которых повседневная жизнь не была бы столь красочной и разнообразной!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51312" y="5229200"/>
            <a:ext cx="5392688" cy="10801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Дети </a:t>
            </a: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отвечают. </a:t>
            </a:r>
          </a:p>
          <a:p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Ответы фиксируются.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1540" y="2596158"/>
            <a:ext cx="828091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Какие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замечательные люди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 окружают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 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Чему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можем научиться 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замечательных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людей?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9" descr="Картинки по запросу экскурсовод клипа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51" y="4653136"/>
            <a:ext cx="3024336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69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«Мозговой штурм» </a:t>
            </a:r>
            <a:br>
              <a:rPr lang="ru-RU" dirty="0" smtClean="0"/>
            </a:br>
            <a:r>
              <a:rPr lang="ru-RU" sz="2000" dirty="0" smtClean="0"/>
              <a:t>(создание кластерной карты, используются обыкновенные листы бумаги, маркерная или меловая доска)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165974"/>
              </p:ext>
            </p:extLst>
          </p:nvPr>
        </p:nvGraphicFramePr>
        <p:xfrm>
          <a:off x="-1692696" y="1124744"/>
          <a:ext cx="12097344" cy="6768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343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Картинки по запросу скучный смайл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скучный смайли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12775" y="3645024"/>
            <a:ext cx="8267517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Включаемся </a:t>
            </a:r>
            <a:r>
              <a:rPr lang="ru-RU" dirty="0"/>
              <a:t>в сетевой проект, </a:t>
            </a:r>
            <a:r>
              <a:rPr lang="ru-RU" dirty="0" smtClean="0"/>
              <a:t>который объединит работу команд из разных школ </a:t>
            </a:r>
            <a:r>
              <a:rPr lang="ru-RU" dirty="0" smtClean="0"/>
              <a:t>Ярославского региона.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5684370"/>
            <a:ext cx="64807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Ура! Работаем в Интернет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3708"/>
          <a:stretch/>
        </p:blipFill>
        <p:spPr bwMode="auto">
          <a:xfrm>
            <a:off x="116886" y="980728"/>
            <a:ext cx="8910228" cy="1872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8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0297"/>
            <a:ext cx="8229600" cy="1143000"/>
          </a:xfrm>
        </p:spPr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 </a:t>
            </a:r>
            <a:r>
              <a:rPr lang="ru-RU" sz="3000" dirty="0" smtClean="0"/>
              <a:t>найти интересных людей </a:t>
            </a:r>
            <a:r>
              <a:rPr lang="ru-RU" sz="3000" dirty="0"/>
              <a:t>разных поколений, социальных групп, профессий, необычных </a:t>
            </a:r>
            <a:r>
              <a:rPr lang="ru-RU" sz="3000" dirty="0" smtClean="0"/>
              <a:t>увлечений и </a:t>
            </a:r>
            <a:r>
              <a:rPr lang="ru-RU" sz="3000" dirty="0"/>
              <a:t>рассказать </a:t>
            </a:r>
            <a:r>
              <a:rPr lang="ru-RU" sz="3000" dirty="0" smtClean="0"/>
              <a:t>о них.</a:t>
            </a:r>
          </a:p>
          <a:p>
            <a:pPr marL="0" indent="0" algn="ctr">
              <a:buNone/>
            </a:pPr>
            <a:endParaRPr lang="ru-RU" sz="1000" dirty="0" smtClean="0"/>
          </a:p>
          <a:p>
            <a:r>
              <a:rPr lang="ru-RU" sz="3000" dirty="0" smtClean="0"/>
              <a:t>Сроки: </a:t>
            </a:r>
            <a:r>
              <a:rPr lang="ru-RU" sz="3000" dirty="0" smtClean="0"/>
              <a:t>ноябрь – март </a:t>
            </a:r>
            <a:r>
              <a:rPr lang="ru-RU" sz="3000" dirty="0" smtClean="0"/>
              <a:t>2017/18 уч. года</a:t>
            </a:r>
          </a:p>
          <a:p>
            <a:r>
              <a:rPr lang="ru-RU" sz="3000" dirty="0" smtClean="0"/>
              <a:t>Место работы: </a:t>
            </a:r>
            <a:r>
              <a:rPr lang="ru-RU" sz="3000" dirty="0" smtClean="0">
                <a:hlinkClick r:id="rId2"/>
              </a:rPr>
              <a:t>сайт проекта</a:t>
            </a:r>
            <a:endParaRPr lang="ru-RU" sz="3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3708"/>
          <a:stretch/>
        </p:blipFill>
        <p:spPr bwMode="auto">
          <a:xfrm>
            <a:off x="251520" y="4797152"/>
            <a:ext cx="8568952" cy="1753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52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Шаги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08912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Давайте познакомимся! </a:t>
            </a:r>
            <a:r>
              <a:rPr lang="ru-RU" b="1" baseline="30000" dirty="0" smtClean="0">
                <a:solidFill>
                  <a:srgbClr val="FF0000"/>
                </a:solidFill>
              </a:rPr>
              <a:t>15 ноября – 15 декабря </a:t>
            </a:r>
            <a:r>
              <a:rPr lang="ru-RU" b="1" baseline="30000" dirty="0">
                <a:solidFill>
                  <a:srgbClr val="FF0000"/>
                </a:solidFill>
              </a:rPr>
              <a:t>2017</a:t>
            </a:r>
            <a:endParaRPr lang="ru-RU" b="1" baseline="30000" dirty="0" smtClean="0">
              <a:solidFill>
                <a:srgbClr val="FF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ru-RU" sz="2600" dirty="0" smtClean="0"/>
              <a:t>Отправка электронной заявки;</a:t>
            </a:r>
            <a:endParaRPr lang="ru-RU" sz="26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ru-RU" sz="2600" dirty="0" smtClean="0"/>
              <a:t>Оформление страницы команды на </a:t>
            </a:r>
            <a:r>
              <a:rPr lang="ru-RU" sz="2600" dirty="0" smtClean="0"/>
              <a:t>сайте;</a:t>
            </a:r>
            <a:endParaRPr lang="ru-RU" sz="26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ru-RU" sz="2600" dirty="0" smtClean="0"/>
              <a:t>Ответы на </a:t>
            </a:r>
            <a:r>
              <a:rPr lang="ru-RU" sz="2600" dirty="0" smtClean="0">
                <a:hlinkClick r:id="rId2"/>
              </a:rPr>
              <a:t>входной </a:t>
            </a:r>
            <a:r>
              <a:rPr lang="ru-RU" sz="2600" dirty="0" smtClean="0">
                <a:hlinkClick r:id="rId2"/>
              </a:rPr>
              <a:t>опрос</a:t>
            </a:r>
            <a:r>
              <a:rPr lang="ru-RU" sz="2600" dirty="0" smtClean="0"/>
              <a:t> (ОТВЕЧАЕТ КАЖДЫЙ УЧАСТНИК);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600" dirty="0" smtClean="0"/>
              <a:t>Конкурс на лучшую эмблему проекта (ПО ЖЕЛАНИЮ, но голосуют все).</a:t>
            </a:r>
            <a:endParaRPr lang="ru-RU" sz="2600" dirty="0"/>
          </a:p>
        </p:txBody>
      </p:sp>
      <p:pic>
        <p:nvPicPr>
          <p:cNvPr id="5" name="Picture 2" descr="Картинки по запросу голосова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09120"/>
            <a:ext cx="2304256" cy="93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20276"/>
            <a:ext cx="3279450" cy="22380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99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476</Words>
  <Application>Microsoft Office PowerPoint</Application>
  <PresentationFormat>Экран (4:3)</PresentationFormat>
  <Paragraphs>95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Пример вводной презентации в сетевой межшкольный Интернет-проект «Замечательные люди рядом!» (ноябрь 2017 – март 2018)</vt:lpstr>
      <vt:lpstr>Про кого мы говорим:</vt:lpstr>
      <vt:lpstr>Чем замечателен замечательный ЧЕЛОВЕК?</vt:lpstr>
      <vt:lpstr>Каких выдающихся людей вы знаете? Чем они прославились?</vt:lpstr>
      <vt:lpstr>Но есть рядом с нами люди, чьи действия и поступки, профессиональные и человеческие качества не кажутся столь выдающимися, но без которых повседневная жизнь не была бы столь красочной и разнообразной!</vt:lpstr>
      <vt:lpstr>«Мозговой штурм»  (создание кластерной карты, используются обыкновенные листы бумаги, маркерная или меловая доска)</vt:lpstr>
      <vt:lpstr>Презентация PowerPoint</vt:lpstr>
      <vt:lpstr>Цель проекта</vt:lpstr>
      <vt:lpstr>Шаги проекта</vt:lpstr>
      <vt:lpstr>Шаги проекта</vt:lpstr>
      <vt:lpstr>Шаги проекта</vt:lpstr>
      <vt:lpstr>Шаги проекта</vt:lpstr>
      <vt:lpstr>Шаги проекта</vt:lpstr>
      <vt:lpstr>Какие роли в проекте мы можем выполнять?</vt:lpstr>
      <vt:lpstr>Какие правила в команде будем выполнять, чтобы добиться успеха?</vt:lpstr>
      <vt:lpstr>Какие сложности могут ожидать нас в проекте?</vt:lpstr>
      <vt:lpstr>Добро пожаловать в сетевой проект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вводной презентации в сетевой межшкольный Интернет-проект «Приезжайте к нам в гости!»</dc:title>
  <dc:creator>Elena</dc:creator>
  <cp:lastModifiedBy>Елена Валентиновна Кувакина</cp:lastModifiedBy>
  <cp:revision>34</cp:revision>
  <dcterms:created xsi:type="dcterms:W3CDTF">2017-03-09T17:12:00Z</dcterms:created>
  <dcterms:modified xsi:type="dcterms:W3CDTF">2017-11-17T13:53:04Z</dcterms:modified>
</cp:coreProperties>
</file>