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king.ru/books/child-/child-prose/603787-2-georgiy-skrebitskiy-lesnoy-golosok-sbornik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ustovskiy-lit.ru/paustovskiy/text/rasskaz/barsuchij-nos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kazki.rustih.ru/vitalij-bianki-sinichkin-kalendar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996952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Выставка книг </a:t>
            </a:r>
            <a:br>
              <a:rPr lang="ru-RU" dirty="0" smtClean="0"/>
            </a:br>
            <a:r>
              <a:rPr lang="ru-RU" dirty="0" smtClean="0"/>
              <a:t>о природе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3573016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Автор: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Путинцева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Маргарита,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обучающаяся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4б класса МОУ СШ№2</a:t>
            </a:r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4941168"/>
            <a:ext cx="3143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Руководитель: Коршунова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Ольга Викторовна</a:t>
            </a:r>
          </a:p>
          <a:p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04665"/>
            <a:ext cx="66967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сетевой интернет-проект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«История одной книги»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Виртуальная выставка книг 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«Удивительный мир книги»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589240"/>
            <a:ext cx="7200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cs typeface="Calibri" pitchFamily="34" charset="0"/>
              </a:rPr>
              <a:t>Муниципальное  общеобразовательное  учреждение</a:t>
            </a:r>
            <a:br>
              <a:rPr lang="ru-RU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ru-RU" dirty="0" smtClean="0">
                <a:solidFill>
                  <a:srgbClr val="002060"/>
                </a:solidFill>
                <a:cs typeface="Calibri" pitchFamily="34" charset="0"/>
              </a:rPr>
              <a:t>«Средняя школа №2» </a:t>
            </a:r>
            <a:br>
              <a:rPr lang="ru-RU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ru-RU" dirty="0" smtClean="0">
                <a:solidFill>
                  <a:srgbClr val="002060"/>
                </a:solidFill>
                <a:cs typeface="Calibri" pitchFamily="34" charset="0"/>
              </a:rPr>
              <a:t>г.Переславль-Залесский 2018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65313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_1.jpg"/>
          <p:cNvPicPr>
            <a:picLocks noChangeAspect="1"/>
          </p:cNvPicPr>
          <p:nvPr/>
        </p:nvPicPr>
        <p:blipFill>
          <a:blip r:embed="rId2" cstate="print"/>
          <a:srcRect l="3842"/>
          <a:stretch>
            <a:fillRect/>
          </a:stretch>
        </p:blipFill>
        <p:spPr>
          <a:xfrm>
            <a:off x="395536" y="1124744"/>
            <a:ext cx="3604252" cy="51845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4725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https://libking.ru/books/child-/child-prose/603787-2-georgiy-skrebitskiy-lesnoy-golosok-sbornik.html#book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476672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Георгий </a:t>
            </a:r>
            <a:r>
              <a:rPr lang="ru-RU" sz="3200" b="1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Скребицкий</a:t>
            </a:r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«Лесной голосок»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200800" cy="18288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Константин Паустовский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«Барсучий нос»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96752"/>
            <a:ext cx="3826830" cy="48898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43651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http://paustovskiy-lit.ru/paustovskiy/text/rasskaz/barsuchij-nos.htm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3555297" cy="5733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4008" y="522920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https://skazki.rustih.ru/vitalij-bianki-sinichkin-kalendar/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476672"/>
            <a:ext cx="51125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Виталий Бианки</a:t>
            </a:r>
            <a:b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«Синичкин календарь»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34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Выставка книг  о природе  </vt:lpstr>
      <vt:lpstr>     </vt:lpstr>
      <vt:lpstr>Константин Паустовский  «Барсучий нос»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книг про природу</dc:title>
  <dc:creator>Ритоскино</dc:creator>
  <cp:lastModifiedBy>biblioteka</cp:lastModifiedBy>
  <cp:revision>13</cp:revision>
  <dcterms:created xsi:type="dcterms:W3CDTF">2018-04-01T16:05:12Z</dcterms:created>
  <dcterms:modified xsi:type="dcterms:W3CDTF">2018-04-20T12:05:08Z</dcterms:modified>
</cp:coreProperties>
</file>