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6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44" autoAdjust="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428868"/>
            <a:ext cx="7772400" cy="969959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Первоцвет, приятно познакомиться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6929486" cy="10715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2-е задание 1-го этапа проекта «Подснежник зацветает – весну открывает»</a:t>
            </a: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6" name="Picture 6" descr="http://im8-tub.yandex.net/i?id=328659535-21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2296219" cy="171451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3286116" y="6072206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2017 </a:t>
            </a:r>
            <a:r>
              <a:rPr lang="ru-RU" sz="2400" dirty="0" smtClean="0">
                <a:solidFill>
                  <a:srgbClr val="7030A0"/>
                </a:solidFill>
              </a:rPr>
              <a:t>г.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«Посмотри-ка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на меня, узнаешь ли ты меня?»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58204" cy="3482981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Определите первоцветы, изображенные на фотографиях.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Ответы представьте в таблице 2.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Каждый правильный ответ оценивается в 1 балл.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678" y="1785926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Задание 2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57166"/>
            <a:ext cx="1928826" cy="242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14678" y="214311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1</a:t>
            </a:r>
            <a:endParaRPr lang="ru-RU" sz="36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 t="7317" r="1552"/>
          <a:stretch>
            <a:fillRect/>
          </a:stretch>
        </p:blipFill>
        <p:spPr bwMode="auto">
          <a:xfrm>
            <a:off x="5572132" y="285728"/>
            <a:ext cx="192882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00958" y="228599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2</a:t>
            </a:r>
            <a:endParaRPr lang="ru-RU" sz="36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3643314"/>
            <a:ext cx="185738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214678" y="550070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3</a:t>
            </a:r>
            <a:endParaRPr lang="ru-RU" sz="36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3500438"/>
            <a:ext cx="197790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500958" y="550070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4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1214414" y="1000108"/>
            <a:ext cx="255390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857232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4000504"/>
            <a:ext cx="257176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3643314"/>
            <a:ext cx="1714513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714744" y="221455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5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429520" y="228599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6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550070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7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928670"/>
            <a:ext cx="227952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928670"/>
            <a:ext cx="2512974" cy="189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71868" y="214311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8</a:t>
            </a:r>
            <a:endParaRPr lang="ru-RU" sz="36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3929066"/>
            <a:ext cx="2357454" cy="1775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715272" y="214311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9</a:t>
            </a:r>
            <a:endParaRPr lang="ru-RU" sz="3600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3786190"/>
            <a:ext cx="199533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428992" y="507207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10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7715272" y="507207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11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857232"/>
            <a:ext cx="2466823" cy="185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714744" y="207167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12</a:t>
            </a:r>
            <a:endParaRPr lang="ru-RU" sz="36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4929190" y="857232"/>
            <a:ext cx="2577951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00958" y="214311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13</a:t>
            </a:r>
            <a:endParaRPr lang="ru-RU" sz="3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3857628"/>
            <a:ext cx="2643206" cy="209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786446" y="528638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14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66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Первоцвет, приятно познакомиться</vt:lpstr>
      <vt:lpstr>«Посмотри-ка на меня, узнаешь ли ты меня?»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Первоцветы</dc:title>
  <dc:creator>Марина Викторовна</dc:creator>
  <cp:lastModifiedBy>user10</cp:lastModifiedBy>
  <cp:revision>113</cp:revision>
  <dcterms:created xsi:type="dcterms:W3CDTF">2011-03-29T19:55:39Z</dcterms:created>
  <dcterms:modified xsi:type="dcterms:W3CDTF">2017-05-17T11:53:05Z</dcterms:modified>
</cp:coreProperties>
</file>