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4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3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0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0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9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8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35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EAA3-ACEA-4D0D-9B82-9FB1E3D35F82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F6A3-2650-4245-81B2-6080C12F2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5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Сетевое содружество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6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Партнёры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ÐÐ°ÑÑÐ¸Ð½ÐºÐ¸ Ð¿Ð¾ Ð·Ð°Ð¿ÑÐ¾ÑÑ ÐºÐ°ÑÑÐ¸Ð½ÐºÐ° ÑÐ¾Ð´ÑÑÐ¶ÐµÑÑÐ²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2702595" cy="234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25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Сетевое содружество</vt:lpstr>
      <vt:lpstr>Партнёры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содружество</dc:title>
  <dc:creator>student</dc:creator>
  <cp:lastModifiedBy>student</cp:lastModifiedBy>
  <cp:revision>1</cp:revision>
  <dcterms:created xsi:type="dcterms:W3CDTF">2018-04-10T10:31:08Z</dcterms:created>
  <dcterms:modified xsi:type="dcterms:W3CDTF">2018-04-10T10:33:46Z</dcterms:modified>
</cp:coreProperties>
</file>