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tudent.INTRANET\Desktop\1471963790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352928" cy="663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804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1</cp:revision>
  <dcterms:created xsi:type="dcterms:W3CDTF">2018-04-10T10:31:51Z</dcterms:created>
  <dcterms:modified xsi:type="dcterms:W3CDTF">2018-04-10T10:33:10Z</dcterms:modified>
</cp:coreProperties>
</file>