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2CFB-293E-4D15-8339-D1AECC87E481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D8FE-683E-49BE-95DC-BDC1CD2F7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2CFB-293E-4D15-8339-D1AECC87E481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D8FE-683E-49BE-95DC-BDC1CD2F7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2CFB-293E-4D15-8339-D1AECC87E481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D8FE-683E-49BE-95DC-BDC1CD2F7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2CFB-293E-4D15-8339-D1AECC87E481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D8FE-683E-49BE-95DC-BDC1CD2F7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2CFB-293E-4D15-8339-D1AECC87E481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D8FE-683E-49BE-95DC-BDC1CD2F7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2CFB-293E-4D15-8339-D1AECC87E481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D8FE-683E-49BE-95DC-BDC1CD2F7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2CFB-293E-4D15-8339-D1AECC87E481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D8FE-683E-49BE-95DC-BDC1CD2F7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2CFB-293E-4D15-8339-D1AECC87E481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D8FE-683E-49BE-95DC-BDC1CD2F7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2CFB-293E-4D15-8339-D1AECC87E481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D8FE-683E-49BE-95DC-BDC1CD2F7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2CFB-293E-4D15-8339-D1AECC87E481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D8FE-683E-49BE-95DC-BDC1CD2F7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2CFB-293E-4D15-8339-D1AECC87E481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D8FE-683E-49BE-95DC-BDC1CD2F7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C2CFB-293E-4D15-8339-D1AECC87E481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BD8FE-683E-49BE-95DC-BDC1CD2F73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9231" t="22223" r="19229" b="5981"/>
          <a:stretch>
            <a:fillRect/>
          </a:stretch>
        </p:blipFill>
        <p:spPr bwMode="auto">
          <a:xfrm>
            <a:off x="102022" y="500042"/>
            <a:ext cx="8899134" cy="584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kab37</dc:creator>
  <cp:lastModifiedBy>kab37</cp:lastModifiedBy>
  <cp:revision>1</cp:revision>
  <dcterms:created xsi:type="dcterms:W3CDTF">2016-10-31T10:20:25Z</dcterms:created>
  <dcterms:modified xsi:type="dcterms:W3CDTF">2016-10-31T10:22:52Z</dcterms:modified>
</cp:coreProperties>
</file>