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AEE1-22F9-48C2-ACB4-7009EBFC7480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3F41-F1F3-4D24-97F5-D6A0C488C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проектирования игровых пространств (площадок)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400800" cy="5536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дошкольного образования ГАУ ДПО ЯО ИРО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43914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 принципы проектирования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детских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площадок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(Котляр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И.А., Соколова М.В.)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Ориентация на психологические задачи возраста</a:t>
            </a:r>
          </a:p>
          <a:p>
            <a:pPr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Принцип 2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Ориентация на уровень допустимого риска и минимум запретов</a:t>
            </a:r>
          </a:p>
          <a:p>
            <a:pPr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Принцип 3.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Разнообразие или «открытость» объектов</a:t>
            </a:r>
          </a:p>
          <a:p>
            <a:pPr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Принцип 4.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Учет уровней активности посетителей</a:t>
            </a:r>
          </a:p>
          <a:p>
            <a:pPr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Принцип 5.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Диалогичность игровых зон 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ландшафта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Ориентация на психологические задачи возраста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(учёт возрастных особенностей)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Детская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площадка для детей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раннего возраста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пространство,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формируются основы социальных форм взаимодействия, принятых в культуре. Формируются базовые компоненты образа Я – чувства собственного движения, равновесия, создающие границы телесного образа 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детской площадке ребенок раннего возраста находится вместе со взрослым, исследует пространство с его помощью и поддержкой. Игры и общение с другими детьми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ситуативны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продолжительны. Дети играют чаще «рядом», а не «вместе».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дошкольном возрасте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детская площадка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уникальное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 для свободной игры в разновозрастном коллективе, активного общения, экспериментов с различными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средами,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материалами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их сочетаниями, а также исследования собственных движений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Дошкольники не нуждаются в постоянной помощи и поддержке (а так же контроле) со стороны взрослых.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Ориентация на уровень допустимого риска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– безопасное пространство, в котором есть место для рискованных, пробующих действий.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 проверить, изучить границы возможного-невозможного, дозволенного-недозволенного.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площадке должен быть найден баланс между необходимостью предложить риск и необходимостью защитить детей от серьезных травм.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открытости объектов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площадки должна быть «открыта» для фантазии, инициативы, движения детей. Ребенок должен иметь возможность самостоятельно определять, чем и каким образом он будет заниматься, что он может делать на каждом объекте или всей площадке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учета разного уровня активности посетителей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учитывать разный уровень активности ее посетителей и предлагать возможность как для активных действий, совместных действий, так и для уединения, наблюдения «со стороны»,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отдыха.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площадок по возрастным группам значительно ограничивает возможности для разновозрастного сотрудничества, наблюдения и подражания (в зоне ближайшего развития) малышей более старшим детям. С другой стороны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позволяет для детей разных возрастных групп создавать более адекватные их потребностям пространства.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65203" cy="267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диалогичности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должны приглашать посетителей к диалогу с ними, друг с другом и окружающим пространством.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Должны быть представлены объекты, которые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несколькими детьми одновременно, побуждая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сотрудничеству, создавая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игры-диалога, движения-соревнования, наблюдения и оценивания.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00105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объекта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Понятие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все то, что приносит ребенку при использовании объекта радость. От объекта должен исходить такой стимул, чтобы ребенок на нем или с ним (лучше не «на», а «с»)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играл.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повторном посещении привлекательность, стимул не должен ослабевать. Это значит, что игровой объект (игровая площадка) остается привлекательной длительное время.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игровую ценность имеют песочницы, системы пересыпания гальки или щепы, водные объекты, лазательные структуры. Так же высокой игровой ценностью обладает и сам ландшафт пространства детской площадки,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сложным рельефом.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Низкая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ценность — у объектов с жестко заданной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тематизицией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(фигуры игровых персонажей), у объектов с одним способом употребления.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24" y="3988428"/>
            <a:ext cx="4495663" cy="286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Принципы проектирования игровых пространств (площадок) для детей    </vt:lpstr>
      <vt:lpstr>Общие принципы проектирования  детских площадок  (Котляр И.А., Соколова М.В.) </vt:lpstr>
      <vt:lpstr>Ориентация на психологические задачи возраста  (учёт возрастных особенностей)</vt:lpstr>
      <vt:lpstr>Ориентация на уровень допустимого риска</vt:lpstr>
      <vt:lpstr>Принцип открытости объектов </vt:lpstr>
      <vt:lpstr>Принцип учета разного уровня активности посетителей</vt:lpstr>
      <vt:lpstr>Принцип диалогичности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проектирования игровых пространств (площадок) для детей</dc:title>
  <dc:creator>Admin</dc:creator>
  <cp:lastModifiedBy>student</cp:lastModifiedBy>
  <cp:revision>14</cp:revision>
  <dcterms:created xsi:type="dcterms:W3CDTF">2016-10-05T18:53:05Z</dcterms:created>
  <dcterms:modified xsi:type="dcterms:W3CDTF">2016-10-10T08:43:23Z</dcterms:modified>
</cp:coreProperties>
</file>