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01DD-A06E-4505-8E42-C466C45E6502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BBDC-9D79-46B5-BCA6-4D29BA700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1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01DD-A06E-4505-8E42-C466C45E6502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BBDC-9D79-46B5-BCA6-4D29BA700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98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01DD-A06E-4505-8E42-C466C45E6502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BBDC-9D79-46B5-BCA6-4D29BA700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81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01DD-A06E-4505-8E42-C466C45E6502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BBDC-9D79-46B5-BCA6-4D29BA700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41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01DD-A06E-4505-8E42-C466C45E6502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BBDC-9D79-46B5-BCA6-4D29BA700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2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01DD-A06E-4505-8E42-C466C45E6502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BBDC-9D79-46B5-BCA6-4D29BA700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42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01DD-A06E-4505-8E42-C466C45E6502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BBDC-9D79-46B5-BCA6-4D29BA700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3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01DD-A06E-4505-8E42-C466C45E6502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BBDC-9D79-46B5-BCA6-4D29BA700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929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01DD-A06E-4505-8E42-C466C45E6502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BBDC-9D79-46B5-BCA6-4D29BA700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02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01DD-A06E-4505-8E42-C466C45E6502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BBDC-9D79-46B5-BCA6-4D29BA700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4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01DD-A06E-4505-8E42-C466C45E6502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BBDC-9D79-46B5-BCA6-4D29BA700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11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201DD-A06E-4505-8E42-C466C45E6502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BBDC-9D79-46B5-BCA6-4D29BA700C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40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tudent.INTRANET\Desktop\Учитель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341" y="63947"/>
            <a:ext cx="4464496" cy="6397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tudent.INTRANET\Desktop\exbn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801" y="1772816"/>
            <a:ext cx="4543406" cy="468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4468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student</dc:creator>
  <cp:lastModifiedBy>student</cp:lastModifiedBy>
  <cp:revision>1</cp:revision>
  <dcterms:created xsi:type="dcterms:W3CDTF">2018-02-13T08:03:44Z</dcterms:created>
  <dcterms:modified xsi:type="dcterms:W3CDTF">2018-02-13T08:05:19Z</dcterms:modified>
</cp:coreProperties>
</file>