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62" r:id="rId6"/>
    <p:sldId id="257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23" autoAdjust="0"/>
  </p:normalViewPr>
  <p:slideViewPr>
    <p:cSldViewPr>
      <p:cViewPr varScale="1">
        <p:scale>
          <a:sx n="76" d="100"/>
          <a:sy n="76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AEB38-C652-4031-8857-B300754E30B8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3F6B8-200A-4ECD-BAB2-3E518A145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F6B8-200A-4ECD-BAB2-3E518A1455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Местонахождение сада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F6B8-200A-4ECD-BAB2-3E518A1455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Сейчас сад находится в запущенном состоянии. Около 5 лет назад на</a:t>
            </a:r>
            <a:r>
              <a:rPr lang="ru-RU" baseline="0" dirty="0" smtClean="0"/>
              <a:t> берегу были посажены молодые деревья.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F6B8-200A-4ECD-BAB2-3E518A1455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49A-DEAE-4C26-9673-FCF38D27686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ABD-7145-487E-BF9E-AE8EB7354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49A-DEAE-4C26-9673-FCF38D27686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ABD-7145-487E-BF9E-AE8EB7354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49A-DEAE-4C26-9673-FCF38D27686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ABD-7145-487E-BF9E-AE8EB7354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49A-DEAE-4C26-9673-FCF38D27686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ABD-7145-487E-BF9E-AE8EB7354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49A-DEAE-4C26-9673-FCF38D27686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ABD-7145-487E-BF9E-AE8EB7354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49A-DEAE-4C26-9673-FCF38D27686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ABD-7145-487E-BF9E-AE8EB7354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49A-DEAE-4C26-9673-FCF38D27686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ABD-7145-487E-BF9E-AE8EB7354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49A-DEAE-4C26-9673-FCF38D27686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ABD-7145-487E-BF9E-AE8EB7354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49A-DEAE-4C26-9673-FCF38D27686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ABD-7145-487E-BF9E-AE8EB7354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49A-DEAE-4C26-9673-FCF38D27686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ABD-7145-487E-BF9E-AE8EB7354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249A-DEAE-4C26-9673-FCF38D27686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ABD-7145-487E-BF9E-AE8EB7354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249A-DEAE-4C26-9673-FCF38D27686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4DABD-7145-487E-BF9E-AE8EB7354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42951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10541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Бурсацкий сад</a:t>
            </a:r>
            <a:endParaRPr lang="ru-RU" sz="5400" dirty="0">
              <a:ln w="10541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861048"/>
            <a:ext cx="4860032" cy="280831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Команда «Пошехонские краеведы» </a:t>
            </a:r>
          </a:p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МБОУ СШ №2 г. Пошехонье: 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Шушуева Екатерина Александровна (учитель информатики и истории) – руководитель;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Жукова Ольга Константиновна (заместитель директора по ВР);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Соболев Артём (ученик 7б класса);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Петрова Мария( ученица 7 а класса);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Моржов Данил (ученик 7б класса);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Попова Екатерина (ученица 7а класса).</a:t>
            </a:r>
          </a:p>
          <a:p>
            <a:pPr algn="l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468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Региональный Интернет-проект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«Попади в десятку»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280954"/>
            <a:ext cx="5339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Название объекта: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DSC_35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3789040"/>
            <a:ext cx="2376264" cy="2814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Категория историко-культурного значения: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7344816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объект культурного наследия регионального значения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56490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Местонахождение</a:t>
            </a: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и географические координаты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3933056"/>
            <a:ext cx="8568952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объект располагается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вдоль набережной реки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Пертомки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рядом со зданием школы (МБОУ СШ №2 г. Пошехонье).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aseline="0" dirty="0" smtClean="0"/>
              <a:t>Адрес: г.</a:t>
            </a:r>
            <a:r>
              <a:rPr lang="ru-RU" sz="2400" dirty="0" smtClean="0"/>
              <a:t> Пошехонье, ул. Советская, дом 4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Географические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координаты: </a:t>
            </a:r>
            <a:r>
              <a:rPr lang="en-US" sz="2400" b="1" dirty="0" smtClean="0"/>
              <a:t>58°29'56.5"N 39°07'11.3“E</a:t>
            </a:r>
          </a:p>
        </p:txBody>
      </p:sp>
      <p:pic>
        <p:nvPicPr>
          <p:cNvPr id="6146" name="Picture 2" descr="Coat of Arms of Yaroslavl Oblast (2011) full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1052736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08" y="332656"/>
            <a:ext cx="8892480" cy="618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3628571" y="4078514"/>
            <a:ext cx="1335315" cy="1915886"/>
          </a:xfrm>
          <a:custGeom>
            <a:avLst/>
            <a:gdLst>
              <a:gd name="connsiteX0" fmla="*/ 0 w 1335315"/>
              <a:gd name="connsiteY0" fmla="*/ 0 h 1915886"/>
              <a:gd name="connsiteX1" fmla="*/ 0 w 1335315"/>
              <a:gd name="connsiteY1" fmla="*/ 0 h 1915886"/>
              <a:gd name="connsiteX2" fmla="*/ 580572 w 1335315"/>
              <a:gd name="connsiteY2" fmla="*/ 14515 h 1915886"/>
              <a:gd name="connsiteX3" fmla="*/ 1335315 w 1335315"/>
              <a:gd name="connsiteY3" fmla="*/ 1770743 h 1915886"/>
              <a:gd name="connsiteX4" fmla="*/ 696686 w 1335315"/>
              <a:gd name="connsiteY4" fmla="*/ 1915886 h 1915886"/>
              <a:gd name="connsiteX5" fmla="*/ 0 w 1335315"/>
              <a:gd name="connsiteY5" fmla="*/ 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315" h="1915886">
                <a:moveTo>
                  <a:pt x="0" y="0"/>
                </a:moveTo>
                <a:lnTo>
                  <a:pt x="0" y="0"/>
                </a:lnTo>
                <a:cubicBezTo>
                  <a:pt x="464420" y="16587"/>
                  <a:pt x="270847" y="14515"/>
                  <a:pt x="580572" y="14515"/>
                </a:cubicBezTo>
                <a:lnTo>
                  <a:pt x="1335315" y="1770743"/>
                </a:lnTo>
                <a:lnTo>
                  <a:pt x="696686" y="1915886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482453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Время возникновения: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348880"/>
            <a:ext cx="3096344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к. </a:t>
            </a:r>
            <a:r>
              <a:rPr lang="en-US" dirty="0" smtClean="0"/>
              <a:t>XIX </a:t>
            </a:r>
            <a:r>
              <a:rPr lang="ru-RU" dirty="0" smtClean="0"/>
              <a:t>- н. </a:t>
            </a:r>
            <a:r>
              <a:rPr lang="en-US" dirty="0" smtClean="0"/>
              <a:t>XX</a:t>
            </a:r>
            <a:r>
              <a:rPr lang="ru-RU" dirty="0" smtClean="0"/>
              <a:t>вв.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996952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Вид</a:t>
            </a: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объекта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3933056"/>
            <a:ext cx="540060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ансамбль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124744"/>
            <a:ext cx="3719163" cy="475252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179512" y="4941168"/>
            <a:ext cx="4499992" cy="1656184"/>
            <a:chOff x="108648150" y="111155775"/>
            <a:chExt cx="3132000" cy="1224000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108648150" y="111155775"/>
              <a:ext cx="3132000" cy="1224000"/>
            </a:xfrm>
            <a:prstGeom prst="horizontalScroll">
              <a:avLst>
                <a:gd name="adj" fmla="val 12500"/>
              </a:avLst>
            </a:prstGeom>
            <a:solidFill>
              <a:srgbClr val="D6E0CC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08936150" y="111359935"/>
              <a:ext cx="2772000" cy="792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Бурсацкий сад — это сад,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посаженный воспитанниками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духовного училища (бурсаками).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dm.yar.ru/power/mest/poshekh/fotogal/ist/images/fullsize/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52736"/>
            <a:ext cx="8367159" cy="51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Особенности объекта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Пошехонское уездное духовное училище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779912" y="4653136"/>
            <a:ext cx="1749425" cy="10080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Шатровая колокольня-звонница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над Святыми воротами.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1897г.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Архитектор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Федосеев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1412776"/>
            <a:ext cx="2998882" cy="16561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372200" y="3140968"/>
            <a:ext cx="2016224" cy="7200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Дом смотрителя училища.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2-ая пол.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XIX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века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Сейчас: дошкольная группа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3933056"/>
            <a:ext cx="2565598" cy="180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84168" y="5805264"/>
            <a:ext cx="2808312" cy="6480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Служебный  флигель.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к.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XIX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Сейчас: музей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Топтыгин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дом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933056"/>
            <a:ext cx="3297482" cy="180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51520" y="5805264"/>
            <a:ext cx="2952328" cy="7920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Новый корпус Пошехонского уездного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духовного училища.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Проект здания утвержден в 1883г.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Сейчас: средняя школа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39552" y="3212976"/>
            <a:ext cx="2664296" cy="7200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Пошехонское уездное  училище.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XIX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века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Позднее училищная больница.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Сейчас: школьная столовая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3851920" y="1988840"/>
            <a:ext cx="1568400" cy="263639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923928" y="5445224"/>
            <a:ext cx="1455737" cy="2587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(не сохранилась)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1340768"/>
            <a:ext cx="3024336" cy="181821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Современное состояние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82" name="Picture 2" descr="C:\Users\Екатерина\Desktop\сайт\DSC_35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264538" y="1928833"/>
            <a:ext cx="5280587" cy="3960440"/>
          </a:xfrm>
          <a:prstGeom prst="rect">
            <a:avLst/>
          </a:prstGeom>
          <a:noFill/>
        </p:spPr>
      </p:pic>
      <p:pic>
        <p:nvPicPr>
          <p:cNvPr id="20483" name="Picture 3" descr="C:\Users\Екатерина\Desktop\сайт\DSC_35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268760"/>
            <a:ext cx="4224469" cy="2520280"/>
          </a:xfrm>
          <a:prstGeom prst="rect">
            <a:avLst/>
          </a:prstGeom>
          <a:noFill/>
        </p:spPr>
      </p:pic>
      <p:pic>
        <p:nvPicPr>
          <p:cNvPr id="20484" name="Picture 4" descr="C:\Users\Екатерина\Desktop\сайт\DSC_35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861048"/>
            <a:ext cx="4104456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Перспективы объекта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Социальная: благоустройство сада (для прогулок, повседневного, тихого отдыха населения).</a:t>
            </a:r>
          </a:p>
          <a:p>
            <a:r>
              <a:rPr lang="ru-RU" dirty="0" smtClean="0"/>
              <a:t>Образовательная: изучение и исследование местности и деревьев.</a:t>
            </a:r>
          </a:p>
          <a:p>
            <a:r>
              <a:rPr lang="ru-RU" dirty="0" smtClean="0"/>
              <a:t>Туристическая:  знакомство с жизнью бурсы, значение липы для русских людей.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Екатерина\Desktop\сайт\DSC_3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78506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Сохраним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историческое и природное богатство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нашего региона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ВМЕСТЕ!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311</Words>
  <Application>Microsoft Office PowerPoint</Application>
  <PresentationFormat>Экран (4:3)</PresentationFormat>
  <Paragraphs>60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Бурсацкий сад</vt:lpstr>
      <vt:lpstr>Категория историко-культурного значения:</vt:lpstr>
      <vt:lpstr>Слайд 3</vt:lpstr>
      <vt:lpstr>Время возникновения:</vt:lpstr>
      <vt:lpstr>Особенности объекта</vt:lpstr>
      <vt:lpstr>Пошехонское уездное духовное училище</vt:lpstr>
      <vt:lpstr>Современное состояние</vt:lpstr>
      <vt:lpstr>Перспективы объекта</vt:lpstr>
      <vt:lpstr>Слайд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Бурсацкий сад</dc:title>
  <dc:creator>Екатерина</dc:creator>
  <cp:lastModifiedBy>Екатерина</cp:lastModifiedBy>
  <cp:revision>9</cp:revision>
  <dcterms:created xsi:type="dcterms:W3CDTF">2016-07-27T20:11:01Z</dcterms:created>
  <dcterms:modified xsi:type="dcterms:W3CDTF">2016-08-20T03:03:39Z</dcterms:modified>
</cp:coreProperties>
</file>