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1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29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5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0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3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8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3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66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3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6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606-7674-4585-A94E-E1A38CA6F32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EBBA-3EBD-45BA-A799-8DDEB4E5E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4750"/>
            <a:ext cx="7416824" cy="622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47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3958"/>
            <a:ext cx="5908316" cy="657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367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2</cp:revision>
  <dcterms:created xsi:type="dcterms:W3CDTF">2018-04-03T11:22:51Z</dcterms:created>
  <dcterms:modified xsi:type="dcterms:W3CDTF">2018-04-03T11:25:33Z</dcterms:modified>
</cp:coreProperties>
</file>