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1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Деревья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огэ\дуб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284412" cy="4659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огэ\берё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7005160" cy="437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Деревья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Деревья</dc:title>
  <dc:creator>User</dc:creator>
  <cp:lastModifiedBy>User</cp:lastModifiedBy>
  <cp:revision>1</cp:revision>
  <dcterms:created xsi:type="dcterms:W3CDTF">2018-04-03T19:41:01Z</dcterms:created>
  <dcterms:modified xsi:type="dcterms:W3CDTF">2018-04-03T19:51:07Z</dcterms:modified>
</cp:coreProperties>
</file>