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unny-fac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5656" y="260648"/>
            <a:ext cx="6408712" cy="63367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unny-face_full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9672" y="260648"/>
            <a:ext cx="6264696" cy="63367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2</cp:revision>
  <dcterms:created xsi:type="dcterms:W3CDTF">2023-07-24T16:17:14Z</dcterms:created>
  <dcterms:modified xsi:type="dcterms:W3CDTF">2023-07-24T16:19:58Z</dcterms:modified>
</cp:coreProperties>
</file>