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671" autoAdjust="0"/>
  </p:normalViewPr>
  <p:slideViewPr>
    <p:cSldViewPr>
      <p:cViewPr varScale="1">
        <p:scale>
          <a:sx n="67" d="100"/>
          <a:sy n="67" d="100"/>
        </p:scale>
        <p:origin x="-190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 descr="C:\Users\Библиотека\Desktop\lPskDnHfyp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32656"/>
            <a:ext cx="4357184" cy="58167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5868144" cy="6858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76672"/>
            <a:ext cx="565212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Валерий Эрнстович </a:t>
            </a:r>
            <a:r>
              <a:rPr lang="ru-RU" sz="2800" b="1" i="1" dirty="0" err="1" smtClean="0"/>
              <a:t>Нитц</a:t>
            </a:r>
            <a:endParaRPr lang="ru-RU" sz="2800" b="1" i="1" dirty="0" smtClean="0"/>
          </a:p>
          <a:p>
            <a:r>
              <a:rPr lang="ru-RU" sz="2000" b="1" i="1" dirty="0" smtClean="0"/>
              <a:t>Интересные факты</a:t>
            </a:r>
          </a:p>
          <a:p>
            <a:r>
              <a:rPr lang="ru-RU" sz="2000" dirty="0" smtClean="0"/>
              <a:t>1.Родился 20 июля 1936 г. в Москве в семье  служащих. </a:t>
            </a:r>
          </a:p>
          <a:p>
            <a:r>
              <a:rPr lang="ru-RU" sz="2000" dirty="0" smtClean="0"/>
              <a:t>Отец- Эрнест </a:t>
            </a:r>
            <a:r>
              <a:rPr lang="ru-RU" sz="2000" dirty="0" err="1" smtClean="0"/>
              <a:t>Фердинандович</a:t>
            </a:r>
            <a:r>
              <a:rPr lang="ru-RU" sz="2000" dirty="0" smtClean="0"/>
              <a:t> , русский немец, инженер- проектировщик.</a:t>
            </a:r>
          </a:p>
          <a:p>
            <a:r>
              <a:rPr lang="ru-RU" sz="2000" dirty="0" smtClean="0"/>
              <a:t>Мать -  Ирина Николаевна, работник скорняжного производства.</a:t>
            </a:r>
          </a:p>
          <a:p>
            <a:r>
              <a:rPr lang="ru-RU" sz="2000" dirty="0" smtClean="0"/>
              <a:t>2. В 1941 году В.Э </a:t>
            </a:r>
            <a:r>
              <a:rPr lang="ru-RU" sz="2000" dirty="0" err="1" smtClean="0"/>
              <a:t>Нитц</a:t>
            </a:r>
            <a:r>
              <a:rPr lang="ru-RU" sz="2000" dirty="0" smtClean="0"/>
              <a:t> вместе с мамой и сёстрами был выслан в Голодную степь.</a:t>
            </a:r>
          </a:p>
          <a:p>
            <a:r>
              <a:rPr lang="ru-RU" sz="2000" dirty="0" smtClean="0"/>
              <a:t>3. С 1955 по 1958 год  В. </a:t>
            </a:r>
            <a:r>
              <a:rPr lang="ru-RU" sz="2000" dirty="0" err="1" smtClean="0"/>
              <a:t>Нитц</a:t>
            </a:r>
            <a:r>
              <a:rPr lang="ru-RU" sz="2000" dirty="0" smtClean="0"/>
              <a:t>  проходил обучение  в Речном техникуме  в городе Чарджоу Туркменской ССР.</a:t>
            </a:r>
          </a:p>
          <a:p>
            <a:r>
              <a:rPr lang="ru-RU" sz="2000" dirty="0" smtClean="0"/>
              <a:t>4. В творческом багаже Валерия Эрнстовича  книга воспоминаний «Стон», повесть «Тайна острова Уялы», сборник рассказов для детей «Сорванец </a:t>
            </a:r>
            <a:r>
              <a:rPr lang="ru-RU" sz="2000" dirty="0" err="1" smtClean="0"/>
              <a:t>Кешка</a:t>
            </a:r>
            <a:r>
              <a:rPr lang="ru-RU" sz="2000" dirty="0" smtClean="0"/>
              <a:t>», сборники детских стихов</a:t>
            </a:r>
          </a:p>
          <a:p>
            <a:r>
              <a:rPr lang="ru-RU" sz="2000" dirty="0" smtClean="0"/>
              <a:t>5.Долгие годы В.Э. </a:t>
            </a:r>
            <a:r>
              <a:rPr lang="ru-RU" sz="2000" dirty="0" err="1" smtClean="0"/>
              <a:t>Нитц</a:t>
            </a:r>
            <a:r>
              <a:rPr lang="ru-RU" sz="2000" dirty="0" smtClean="0"/>
              <a:t> работал директором </a:t>
            </a:r>
            <a:r>
              <a:rPr lang="ru-RU" sz="2000" dirty="0" err="1" smtClean="0"/>
              <a:t>Мышкинского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пофтехучилища</a:t>
            </a:r>
            <a:r>
              <a:rPr lang="ru-RU" sz="2000" dirty="0" smtClean="0"/>
              <a:t>, </a:t>
            </a:r>
            <a:r>
              <a:rPr lang="ru-RU" sz="2000" smtClean="0"/>
              <a:t>награждён медалью  «За </a:t>
            </a:r>
            <a:r>
              <a:rPr lang="ru-RU" sz="2000" dirty="0" smtClean="0"/>
              <a:t>трудовые отличия»</a:t>
            </a:r>
          </a:p>
          <a:p>
            <a:endParaRPr lang="ru-RU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9590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121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Библиотека</dc:creator>
  <cp:lastModifiedBy>Acer Aspire</cp:lastModifiedBy>
  <cp:revision>44</cp:revision>
  <dcterms:created xsi:type="dcterms:W3CDTF">2023-05-25T07:31:08Z</dcterms:created>
  <dcterms:modified xsi:type="dcterms:W3CDTF">2023-11-03T17:11:29Z</dcterms:modified>
</cp:coreProperties>
</file>