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5" r:id="rId4"/>
    <p:sldId id="258" r:id="rId5"/>
    <p:sldId id="264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C00C8-B035-40BB-8935-2F5568C3349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B47BF-DAC3-42D9-9124-AD070BD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1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xx\&#1056;&#1072;&#1073;&#1086;&#1095;&#1080;&#1081;%20&#1089;&#1090;&#1086;&#1083;\&#1050;&#1086;&#1087;&#1080;&#1103;%20&#1055;&#1040;&#1059;&#1057;&#1058;&#1054;&#1042;&#1057;&#1050;&#1048;&#1049;\&#1044;&#1086;&#1088;&#1086;&#1075;&#1086;&#1102;%20&#1076;&#1086;&#1073;&#1088;&#1072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50112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Добрые уроки сказки                     К.Г. Паустовского «Теплый хлеб»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4143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xx\Рабочий стол\теплый хлеб\Т ЧЛЕ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71678"/>
            <a:ext cx="6229350" cy="4267200"/>
          </a:xfrm>
          <a:prstGeom prst="rect">
            <a:avLst/>
          </a:prstGeom>
          <a:noFill/>
        </p:spPr>
      </p:pic>
      <p:pic>
        <p:nvPicPr>
          <p:cNvPr id="5" name="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Образ хлеба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143512"/>
            <a:ext cx="8358246" cy="157163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Эту сказку Паустовский называет «Теплый хлеб» совсем не случайно. Теплый, значит добрый, сделанный с любовью. Именно это хочет подчеркнуть автор в названии своей сказки.</a:t>
            </a:r>
          </a:p>
          <a:p>
            <a:r>
              <a:rPr lang="ru-RU" sz="2000" dirty="0" smtClean="0"/>
              <a:t>Хлеб, согретый теплотой растаявшего сердца Фильки, - это своего рода искупление вины мальчика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Documents and Settings\xx\Рабочий стол\теплый хлеб\img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905" t="16358" r="57147" b="29822"/>
          <a:stretch>
            <a:fillRect/>
          </a:stretch>
        </p:blipFill>
        <p:spPr bwMode="auto">
          <a:xfrm>
            <a:off x="928662" y="1285860"/>
            <a:ext cx="2428892" cy="3143272"/>
          </a:xfrm>
          <a:prstGeom prst="rect">
            <a:avLst/>
          </a:prstGeom>
          <a:noFill/>
        </p:spPr>
      </p:pic>
      <p:pic>
        <p:nvPicPr>
          <p:cNvPr id="4100" name="Picture 4" descr="http://10otvet500.ru/fotki1/8ae17bc36245957fc5bd54065da7ec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28670"/>
            <a:ext cx="3214710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86322"/>
            <a:ext cx="8001056" cy="566738"/>
          </a:xfrm>
        </p:spPr>
        <p:txBody>
          <a:bodyPr>
            <a:noAutofit/>
          </a:bodyPr>
          <a:lstStyle/>
          <a:p>
            <a:r>
              <a:rPr lang="ru-RU" b="0" dirty="0" smtClean="0">
                <a:latin typeface="+mn-lt"/>
              </a:rPr>
              <a:t>Когда отряд кавалеристов проходил через деревню Бережки, немецкий снаряд разорвался на околице и ранил в ногу вороного коня.</a:t>
            </a:r>
            <a:endParaRPr lang="ru-RU" b="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072494" cy="8048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Командир оставил коня в деревне, а отряд ушел дальше, закатился за рощи, за холмы.</a:t>
            </a:r>
            <a:endParaRPr lang="ru-RU" sz="2000" dirty="0"/>
          </a:p>
        </p:txBody>
      </p:sp>
      <p:pic>
        <p:nvPicPr>
          <p:cNvPr id="20482" name="Picture 2" descr="C:\Documents and Settings\xx\Рабочий стол\img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86" t="9413" r="2459" b="14197"/>
          <a:stretch>
            <a:fillRect/>
          </a:stretch>
        </p:blipFill>
        <p:spPr bwMode="auto">
          <a:xfrm>
            <a:off x="1571604" y="1000108"/>
            <a:ext cx="528641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Жители села </a:t>
            </a:r>
            <a:r>
              <a:rPr lang="ru-RU" sz="2000" dirty="0" smtClean="0">
                <a:latin typeface="+mn-lt"/>
              </a:rPr>
              <a:t>по – доброму относятся к лошади и помогают в меру своих сил.</a:t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Филька</a:t>
            </a:r>
            <a:r>
              <a:rPr lang="ru-RU" sz="2000" dirty="0" smtClean="0">
                <a:latin typeface="+mn-lt"/>
              </a:rPr>
              <a:t> – злой и агрессивный мальчик, равнодушный к окружающим и к чужим заботам, больно обидел коня. Нет в его сердце доброты ни к людям, ни к животным.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Бездушие мальчика обернулось катастрофой для всей деревни: наступил лютый холод, предвестник голодной смерти.</a:t>
            </a:r>
            <a:endParaRPr lang="ru-RU" sz="2000" dirty="0">
              <a:latin typeface="+mn-lt"/>
            </a:endParaRPr>
          </a:p>
        </p:txBody>
      </p:sp>
      <p:pic>
        <p:nvPicPr>
          <p:cNvPr id="3074" name="Picture 2" descr="C:\Documents and Settings\xx\Рабочий стол\теплый хлеб\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374" t="15641" r="5034" b="21797"/>
          <a:stretch>
            <a:fillRect/>
          </a:stretch>
        </p:blipFill>
        <p:spPr bwMode="auto">
          <a:xfrm>
            <a:off x="2357422" y="3286124"/>
            <a:ext cx="3571900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xx\Рабочий стол\теплый хлеб\d678cfa0e2f58b190f27ce811ac8cf08-800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83" t="21005" r="8302" b="5448"/>
          <a:stretch>
            <a:fillRect/>
          </a:stretch>
        </p:blipFill>
        <p:spPr bwMode="auto">
          <a:xfrm>
            <a:off x="642910" y="785794"/>
            <a:ext cx="7929618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8572560" cy="4572032"/>
          </a:xfrm>
        </p:spPr>
        <p:txBody>
          <a:bodyPr>
            <a:noAutofit/>
          </a:bodyPr>
          <a:lstStyle/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Какой жизненный урок получил герой?</a:t>
            </a:r>
          </a:p>
          <a:p>
            <a:endParaRPr lang="ru-RU" sz="3600" b="1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Надо с добром относиться к людям, и тогда жить станет легче, интереснее.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Надо делать добро, а если ошибешься, то не надо бояться покаяться и исправить ошибку.</a:t>
            </a:r>
          </a:p>
          <a:p>
            <a:pPr marL="457200" indent="-457200">
              <a:buAutoNum type="arabicPeriod" startAt="3"/>
            </a:pPr>
            <a:r>
              <a:rPr lang="ru-RU" sz="2400" dirty="0" smtClean="0">
                <a:solidFill>
                  <a:schemeClr val="tx1"/>
                </a:solidFill>
              </a:rPr>
              <a:t>Надо уметь прощать ошибки, ведь ошибиться может каждый.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4.   Даря тепло другим, согреваться самому.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" name="Picture 3" descr="C:\Documents and Settings\xx\Рабочий стол\теплый хлеб\filka-harakteristika-i-obraz-geroja-proizvedenija-skazki-kg-paustovskogo-teplyj-hleb-16f05af.jpg"/>
          <p:cNvPicPr>
            <a:picLocks noChangeAspect="1" noChangeArrowheads="1"/>
          </p:cNvPicPr>
          <p:nvPr/>
        </p:nvPicPr>
        <p:blipFill>
          <a:blip r:embed="rId2"/>
          <a:srcRect l="2604" t="13889" r="3645" b="21874"/>
          <a:stretch>
            <a:fillRect/>
          </a:stretch>
        </p:blipFill>
        <p:spPr bwMode="auto">
          <a:xfrm>
            <a:off x="2500298" y="4429132"/>
            <a:ext cx="3929090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xx\Рабочий стол\теплый хлеб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362" y="9358354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C:\Documents and Settings\xx\Рабочий стол\теплый хлеб\img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04" cy="65008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170</Words>
  <Application>Microsoft Office PowerPoint</Application>
  <PresentationFormat>Экран (4:3)</PresentationFormat>
  <Paragraphs>21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Добрые уроки сказки                     К.Г. Паустовского «Теплый хлеб»</vt:lpstr>
      <vt:lpstr>                 Образ хлеба</vt:lpstr>
      <vt:lpstr>Когда отряд кавалеристов проходил через деревню Бережки, немецкий снаряд разорвался на околице и ранил в ногу вороного коня.</vt:lpstr>
      <vt:lpstr>Жители села по – доброму относятся к лошади и помогают в меру своих сил. Филька – злой и агрессивный мальчик, равнодушный к окружающим и к чужим заботам, больно обидел коня. Нет в его сердце доброты ни к людям, ни к животным. Бездушие мальчика обернулось катастрофой для всей деревни: наступил лютый холод, предвестник голодной смерти.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Добрые уроки сказки                     К.Г. Паустовского «Теплый хлеб»</dc:title>
  <dc:creator>x</dc:creator>
  <cp:lastModifiedBy>x</cp:lastModifiedBy>
  <cp:revision>32</cp:revision>
  <dcterms:created xsi:type="dcterms:W3CDTF">2020-04-29T14:02:15Z</dcterms:created>
  <dcterms:modified xsi:type="dcterms:W3CDTF">2020-05-09T13:01:46Z</dcterms:modified>
</cp:coreProperties>
</file>