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9933"/>
    <a:srgbClr val="FF9900"/>
    <a:srgbClr val="FFCC66"/>
    <a:srgbClr val="FF6600"/>
    <a:srgbClr val="FF99FF"/>
    <a:srgbClr val="008000"/>
    <a:srgbClr val="CCCCFF"/>
    <a:srgbClr val="9966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84050" autoAdjust="0"/>
  </p:normalViewPr>
  <p:slideViewPr>
    <p:cSldViewPr>
      <p:cViewPr>
        <p:scale>
          <a:sx n="74" d="100"/>
          <a:sy n="74" d="100"/>
        </p:scale>
        <p:origin x="-279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07662-CB7A-4B82-9895-4EA1E4746404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B655B-8F01-4727-8E6B-486276B52E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65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клику мыши на </a:t>
            </a:r>
            <a:r>
              <a:rPr lang="ru-RU" dirty="0" smtClean="0"/>
              <a:t>Х или на О на цветной</a:t>
            </a:r>
            <a:r>
              <a:rPr lang="ru-RU" baseline="0" dirty="0" smtClean="0"/>
              <a:t> плитке вместо этой плитки появляется Х или </a:t>
            </a:r>
            <a:r>
              <a:rPr lang="ru-RU" baseline="0" smtClean="0"/>
              <a:t>О соответственно.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B655B-8F01-4727-8E6B-486276B52EA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50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5516216" y="4280676"/>
            <a:ext cx="1768412" cy="2215991"/>
            <a:chOff x="4139952" y="4248575"/>
            <a:chExt cx="1768412" cy="2215991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4139952" y="4437112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291036" y="4248575"/>
              <a:ext cx="1465466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008000"/>
                  </a:solidFill>
                  <a:latin typeface="Comic Sans MS" pitchFamily="66" charset="0"/>
                </a:rPr>
                <a:t>X</a:t>
              </a:r>
              <a:endParaRPr lang="ru-RU" sz="13800" b="1" dirty="0">
                <a:solidFill>
                  <a:srgbClr val="008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5526900" y="4256791"/>
            <a:ext cx="1768412" cy="2215991"/>
            <a:chOff x="6156176" y="2360660"/>
            <a:chExt cx="1768412" cy="2215991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6156176" y="2564902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241926" y="2360660"/>
              <a:ext cx="1596912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FF0000"/>
                  </a:solidFill>
                  <a:latin typeface="Comic Sans MS" pitchFamily="66" charset="0"/>
                </a:rPr>
                <a:t>O</a:t>
              </a:r>
              <a:endParaRPr lang="ru-RU" sz="13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645988" y="4256748"/>
            <a:ext cx="1768412" cy="2215991"/>
            <a:chOff x="2267744" y="4218439"/>
            <a:chExt cx="1768412" cy="2215991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2267744" y="4437112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419217" y="4218439"/>
              <a:ext cx="1465466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008000"/>
                  </a:solidFill>
                  <a:latin typeface="Comic Sans MS" pitchFamily="66" charset="0"/>
                </a:rPr>
                <a:t>X</a:t>
              </a:r>
              <a:endParaRPr lang="ru-RU" sz="13800" b="1" dirty="0">
                <a:solidFill>
                  <a:srgbClr val="008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3655081" y="4263782"/>
            <a:ext cx="1768412" cy="2215991"/>
            <a:chOff x="6064058" y="2355415"/>
            <a:chExt cx="1768412" cy="2215991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6064058" y="2547309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149808" y="2355415"/>
              <a:ext cx="1596912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FF0000"/>
                  </a:solidFill>
                  <a:latin typeface="Comic Sans MS" pitchFamily="66" charset="0"/>
                </a:rPr>
                <a:t>O</a:t>
              </a:r>
              <a:endParaRPr lang="ru-RU" sz="13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767613" y="4222867"/>
            <a:ext cx="1768412" cy="2215991"/>
            <a:chOff x="395536" y="4207661"/>
            <a:chExt cx="1768412" cy="2215991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395536" y="4437112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72049" y="4207661"/>
              <a:ext cx="1465466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008000"/>
                  </a:solidFill>
                  <a:latin typeface="Comic Sans MS" pitchFamily="66" charset="0"/>
                </a:rPr>
                <a:t>X</a:t>
              </a:r>
              <a:endParaRPr lang="ru-RU" sz="13800" b="1" dirty="0">
                <a:solidFill>
                  <a:srgbClr val="008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1782873" y="4222868"/>
            <a:ext cx="1768412" cy="2215991"/>
            <a:chOff x="6240976" y="2328636"/>
            <a:chExt cx="1768412" cy="2215991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6240976" y="2553748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342736" y="2328636"/>
              <a:ext cx="1596912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FF0000"/>
                  </a:solidFill>
                  <a:latin typeface="Comic Sans MS" pitchFamily="66" charset="0"/>
                </a:rPr>
                <a:t>O</a:t>
              </a:r>
              <a:endParaRPr lang="ru-RU" sz="13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527289" y="2398218"/>
            <a:ext cx="1768412" cy="2215991"/>
            <a:chOff x="4139952" y="2383010"/>
            <a:chExt cx="1768412" cy="2215991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4139952" y="2564904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291036" y="2383010"/>
              <a:ext cx="1465466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008000"/>
                  </a:solidFill>
                  <a:latin typeface="Comic Sans MS" pitchFamily="66" charset="0"/>
                </a:rPr>
                <a:t>X</a:t>
              </a:r>
              <a:endParaRPr lang="ru-RU" sz="13800" b="1" dirty="0">
                <a:solidFill>
                  <a:srgbClr val="008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5518400" y="2363824"/>
            <a:ext cx="1768412" cy="2215991"/>
            <a:chOff x="6067706" y="2336003"/>
            <a:chExt cx="1768412" cy="2215991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6067706" y="2547309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176500" y="2336003"/>
              <a:ext cx="1596912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FF0000"/>
                  </a:solidFill>
                  <a:latin typeface="Comic Sans MS" pitchFamily="66" charset="0"/>
                </a:rPr>
                <a:t>O</a:t>
              </a:r>
              <a:endParaRPr lang="ru-RU" sz="13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655081" y="2407251"/>
            <a:ext cx="1768412" cy="2215991"/>
            <a:chOff x="2267744" y="2392043"/>
            <a:chExt cx="1768412" cy="2215991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2267744" y="2564904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419217" y="2392043"/>
              <a:ext cx="1465466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008000"/>
                  </a:solidFill>
                  <a:latin typeface="Comic Sans MS" pitchFamily="66" charset="0"/>
                </a:rPr>
                <a:t>X</a:t>
              </a:r>
              <a:endParaRPr lang="ru-RU" sz="13800" b="1" dirty="0">
                <a:solidFill>
                  <a:srgbClr val="008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3648000" y="2361439"/>
            <a:ext cx="1768412" cy="2215991"/>
            <a:chOff x="6217502" y="431817"/>
            <a:chExt cx="1768412" cy="2215991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6217502" y="653968"/>
              <a:ext cx="1768412" cy="177169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308667" y="431817"/>
              <a:ext cx="1596912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FF0000"/>
                  </a:solidFill>
                  <a:latin typeface="Comic Sans MS" pitchFamily="66" charset="0"/>
                </a:rPr>
                <a:t>O</a:t>
              </a:r>
              <a:endParaRPr lang="ru-RU" sz="13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782873" y="2440867"/>
            <a:ext cx="1768412" cy="2215991"/>
            <a:chOff x="395536" y="2425659"/>
            <a:chExt cx="1768412" cy="2215991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395536" y="2564904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31749" y="2425659"/>
              <a:ext cx="1465466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008000"/>
                  </a:solidFill>
                  <a:latin typeface="Comic Sans MS" pitchFamily="66" charset="0"/>
                </a:rPr>
                <a:t>X</a:t>
              </a:r>
              <a:endParaRPr lang="ru-RU" sz="13800" b="1" dirty="0">
                <a:solidFill>
                  <a:srgbClr val="008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782873" y="533298"/>
            <a:ext cx="1768412" cy="2215991"/>
            <a:chOff x="404706" y="502093"/>
            <a:chExt cx="1768412" cy="2215991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04706" y="650882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81219" y="502093"/>
              <a:ext cx="1465466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008000"/>
                  </a:solidFill>
                  <a:latin typeface="Comic Sans MS" pitchFamily="66" charset="0"/>
                </a:rPr>
                <a:t>X</a:t>
              </a:r>
              <a:endParaRPr lang="ru-RU" sz="13800" b="1" dirty="0">
                <a:solidFill>
                  <a:srgbClr val="008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767613" y="2361439"/>
            <a:ext cx="1768412" cy="2215991"/>
            <a:chOff x="6230200" y="428338"/>
            <a:chExt cx="1768412" cy="2215991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6230200" y="647011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315950" y="428338"/>
              <a:ext cx="1596912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FF0000"/>
                  </a:solidFill>
                  <a:latin typeface="Comic Sans MS" pitchFamily="66" charset="0"/>
                </a:rPr>
                <a:t>O</a:t>
              </a:r>
              <a:endParaRPr lang="ru-RU" sz="13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527289" y="526010"/>
            <a:ext cx="1768412" cy="2215991"/>
            <a:chOff x="4139952" y="510802"/>
            <a:chExt cx="1768412" cy="2215991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4139952" y="647012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291460" y="510802"/>
              <a:ext cx="1465466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008000"/>
                  </a:solidFill>
                  <a:latin typeface="Comic Sans MS" pitchFamily="66" charset="0"/>
                </a:rPr>
                <a:t>X</a:t>
              </a:r>
              <a:endParaRPr lang="ru-RU" sz="13800" b="1" dirty="0">
                <a:solidFill>
                  <a:srgbClr val="008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526900" y="463414"/>
            <a:ext cx="1768412" cy="2215991"/>
            <a:chOff x="6033563" y="448206"/>
            <a:chExt cx="1768412" cy="2215991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6033563" y="642448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121093" y="448206"/>
              <a:ext cx="1596912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FF0000"/>
                  </a:solidFill>
                  <a:latin typeface="Comic Sans MS" pitchFamily="66" charset="0"/>
                </a:rPr>
                <a:t>O</a:t>
              </a:r>
              <a:endParaRPr lang="ru-RU" sz="13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767613" y="451262"/>
            <a:ext cx="1768412" cy="2215991"/>
            <a:chOff x="6952780" y="1063450"/>
            <a:chExt cx="1768412" cy="2215991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6952780" y="1282123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37662" y="1063450"/>
              <a:ext cx="1596912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FF0000"/>
                  </a:solidFill>
                  <a:latin typeface="Comic Sans MS" pitchFamily="66" charset="0"/>
                </a:rPr>
                <a:t>O</a:t>
              </a:r>
              <a:endParaRPr lang="ru-RU" sz="13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5" name="front 1"/>
          <p:cNvSpPr/>
          <p:nvPr/>
        </p:nvSpPr>
        <p:spPr>
          <a:xfrm>
            <a:off x="1705800" y="584734"/>
            <a:ext cx="1890302" cy="1949046"/>
          </a:xfrm>
          <a:prstGeom prst="rect">
            <a:avLst/>
          </a:prstGeom>
          <a:solidFill>
            <a:srgbClr val="FF0000"/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front 2"/>
          <p:cNvSpPr/>
          <p:nvPr/>
        </p:nvSpPr>
        <p:spPr>
          <a:xfrm>
            <a:off x="3587939" y="4418171"/>
            <a:ext cx="1888843" cy="1872208"/>
          </a:xfrm>
          <a:prstGeom prst="rect">
            <a:avLst/>
          </a:prstGeom>
          <a:solidFill>
            <a:srgbClr val="FFFF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front 3"/>
          <p:cNvSpPr/>
          <p:nvPr/>
        </p:nvSpPr>
        <p:spPr>
          <a:xfrm>
            <a:off x="5476782" y="2515622"/>
            <a:ext cx="1872208" cy="1889916"/>
          </a:xfrm>
          <a:prstGeom prst="rect">
            <a:avLst/>
          </a:prstGeom>
          <a:solidFill>
            <a:srgbClr val="008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front 4"/>
          <p:cNvSpPr/>
          <p:nvPr/>
        </p:nvSpPr>
        <p:spPr>
          <a:xfrm>
            <a:off x="3596102" y="2533330"/>
            <a:ext cx="1872208" cy="1872208"/>
          </a:xfrm>
          <a:prstGeom prst="rect">
            <a:avLst/>
          </a:prstGeom>
          <a:solidFill>
            <a:srgbClr val="0000FF"/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front 5"/>
          <p:cNvSpPr/>
          <p:nvPr/>
        </p:nvSpPr>
        <p:spPr>
          <a:xfrm>
            <a:off x="1703364" y="4418171"/>
            <a:ext cx="1892737" cy="1872208"/>
          </a:xfrm>
          <a:prstGeom prst="rect">
            <a:avLst/>
          </a:prstGeom>
          <a:solidFill>
            <a:srgbClr val="9933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front 7"/>
          <p:cNvSpPr/>
          <p:nvPr/>
        </p:nvSpPr>
        <p:spPr>
          <a:xfrm>
            <a:off x="1714847" y="2533330"/>
            <a:ext cx="1872208" cy="1872208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front 8"/>
          <p:cNvSpPr/>
          <p:nvPr/>
        </p:nvSpPr>
        <p:spPr>
          <a:xfrm>
            <a:off x="5463958" y="4405539"/>
            <a:ext cx="1885032" cy="1901196"/>
          </a:xfrm>
          <a:prstGeom prst="rect">
            <a:avLst/>
          </a:prstGeom>
          <a:solidFill>
            <a:schemeClr val="tx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front 9"/>
          <p:cNvSpPr/>
          <p:nvPr/>
        </p:nvSpPr>
        <p:spPr>
          <a:xfrm>
            <a:off x="5475002" y="584734"/>
            <a:ext cx="1872208" cy="1915768"/>
          </a:xfrm>
          <a:prstGeom prst="rect">
            <a:avLst/>
          </a:prstGeom>
          <a:solidFill>
            <a:srgbClr val="FF66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3655081" y="526009"/>
            <a:ext cx="1768412" cy="2215991"/>
            <a:chOff x="10116616" y="0"/>
            <a:chExt cx="1768412" cy="2215991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10116616" y="149066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0288849" y="0"/>
              <a:ext cx="1465466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008000"/>
                  </a:solidFill>
                  <a:latin typeface="Comic Sans MS" pitchFamily="66" charset="0"/>
                </a:rPr>
                <a:t>X</a:t>
              </a:r>
              <a:endParaRPr lang="ru-RU" sz="13800" b="1" dirty="0">
                <a:solidFill>
                  <a:srgbClr val="008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655081" y="451261"/>
            <a:ext cx="1768412" cy="2215991"/>
            <a:chOff x="6382600" y="2868684"/>
            <a:chExt cx="1768412" cy="2215991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6382600" y="3087357"/>
              <a:ext cx="1768412" cy="177864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468350" y="2868684"/>
              <a:ext cx="1596912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b="1" dirty="0" smtClean="0">
                  <a:solidFill>
                    <a:srgbClr val="FF0000"/>
                  </a:solidFill>
                  <a:latin typeface="Comic Sans MS" pitchFamily="66" charset="0"/>
                </a:rPr>
                <a:t>O</a:t>
              </a:r>
              <a:endParaRPr lang="ru-RU" sz="138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919086" y="794143"/>
            <a:ext cx="55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99FF"/>
                </a:solidFill>
                <a:latin typeface="Comic Sans MS" pitchFamily="66" charset="0"/>
              </a:rPr>
              <a:t>X</a:t>
            </a:r>
            <a:endParaRPr lang="ru-RU" sz="4000" b="1" dirty="0">
              <a:solidFill>
                <a:srgbClr val="FF99FF"/>
              </a:solidFill>
              <a:latin typeface="Comic Sans MS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806554" y="4590871"/>
            <a:ext cx="55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9900"/>
                </a:solidFill>
                <a:latin typeface="Comic Sans MS" pitchFamily="66" charset="0"/>
              </a:rPr>
              <a:t>X</a:t>
            </a:r>
            <a:endParaRPr lang="ru-RU" sz="4000" b="1" dirty="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689487" y="815136"/>
            <a:ext cx="55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CC66"/>
                </a:solidFill>
                <a:latin typeface="Comic Sans MS" pitchFamily="66" charset="0"/>
              </a:rPr>
              <a:t>X</a:t>
            </a:r>
            <a:endParaRPr lang="ru-RU" sz="4000" b="1" dirty="0">
              <a:solidFill>
                <a:srgbClr val="FFCC66"/>
              </a:solidFill>
              <a:latin typeface="Comic Sans MS" pitchFamily="66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661706" y="2692003"/>
            <a:ext cx="55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X</a:t>
            </a:r>
            <a:endParaRPr lang="ru-RU" sz="4000" b="1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884633" y="2727916"/>
            <a:ext cx="55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X</a:t>
            </a:r>
            <a:endParaRPr lang="ru-RU" sz="40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767766" y="2692003"/>
            <a:ext cx="55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CCFF"/>
                </a:solidFill>
                <a:latin typeface="Comic Sans MS" pitchFamily="66" charset="0"/>
              </a:rPr>
              <a:t>X</a:t>
            </a:r>
            <a:endParaRPr lang="ru-RU" sz="4000" b="1" dirty="0">
              <a:solidFill>
                <a:srgbClr val="00CCFF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884633" y="4604605"/>
            <a:ext cx="55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9933"/>
                </a:solidFill>
                <a:latin typeface="Comic Sans MS" pitchFamily="66" charset="0"/>
              </a:rPr>
              <a:t>X</a:t>
            </a:r>
            <a:endParaRPr lang="ru-RU" sz="4000" b="1" dirty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59349" y="4629417"/>
            <a:ext cx="55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X</a:t>
            </a:r>
            <a:endParaRPr lang="ru-RU" sz="4000" b="1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617910" y="3555897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838922" y="5437367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9933"/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23074" y="5433955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9900"/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560166" y="1643325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CC66"/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rgbClr val="FFCC66"/>
              </a:solidFill>
              <a:latin typeface="Comic Sans MS" pitchFamily="66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560166" y="5388671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791120" y="3548862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752384" y="3555897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CCFF"/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rgbClr val="00CCFF"/>
              </a:solidFill>
              <a:latin typeface="Comic Sans MS" pitchFamily="66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890227" y="1740696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99FF"/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rgbClr val="FF99FF"/>
              </a:solidFill>
              <a:latin typeface="Comic Sans MS" pitchFamily="66" charset="0"/>
            </a:endParaRPr>
          </a:p>
        </p:txBody>
      </p:sp>
      <p:sp>
        <p:nvSpPr>
          <p:cNvPr id="22" name="front 6"/>
          <p:cNvSpPr/>
          <p:nvPr/>
        </p:nvSpPr>
        <p:spPr>
          <a:xfrm>
            <a:off x="3596102" y="584734"/>
            <a:ext cx="1872208" cy="1930888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TextBox 118"/>
          <p:cNvSpPr txBox="1"/>
          <p:nvPr/>
        </p:nvSpPr>
        <p:spPr>
          <a:xfrm>
            <a:off x="3767766" y="753227"/>
            <a:ext cx="55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X</a:t>
            </a:r>
            <a:endParaRPr lang="ru-RU" sz="4000" b="1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744311" y="1699365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O</a:t>
            </a:r>
            <a:endParaRPr lang="ru-RU" sz="4000" b="1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1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4" grpId="0" animBg="1"/>
      <p:bldP spid="24" grpId="1" animBg="1"/>
      <p:bldP spid="23" grpId="0" animBg="1"/>
      <p:bldP spid="23" grpId="1" animBg="1"/>
      <p:bldP spid="21" grpId="0" animBg="1"/>
      <p:bldP spid="21" grpId="1" animBg="1"/>
      <p:bldP spid="81" grpId="0"/>
      <p:bldP spid="81" grpId="1"/>
      <p:bldP spid="117" grpId="0"/>
      <p:bldP spid="117" grpId="1"/>
      <p:bldP spid="118" grpId="0"/>
      <p:bldP spid="118" grpId="1"/>
      <p:bldP spid="120" grpId="0"/>
      <p:bldP spid="120" grpId="1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25" grpId="1"/>
      <p:bldP spid="126" grpId="0"/>
      <p:bldP spid="126" grpId="1"/>
      <p:bldP spid="127" grpId="0"/>
      <p:bldP spid="127" grpId="1"/>
      <p:bldP spid="128" grpId="0"/>
      <p:bldP spid="128" grpId="1"/>
      <p:bldP spid="130" grpId="0"/>
      <p:bldP spid="130" grpId="1"/>
      <p:bldP spid="131" grpId="0"/>
      <p:bldP spid="131" grpId="1"/>
      <p:bldP spid="132" grpId="0"/>
      <p:bldP spid="132" grpId="1"/>
      <p:bldP spid="133" grpId="0"/>
      <p:bldP spid="133" grpId="1"/>
      <p:bldP spid="22" grpId="0" animBg="1"/>
      <p:bldP spid="22" grpId="1" animBg="1"/>
      <p:bldP spid="119" grpId="0"/>
      <p:bldP spid="119" grpId="1"/>
      <p:bldP spid="129" grpId="0"/>
      <p:bldP spid="129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57</Words>
  <Application>Microsoft Office PowerPoint</Application>
  <PresentationFormat>Экран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Владимировна Урывчикова</dc:creator>
  <cp:lastModifiedBy>Наталья Владимировна Урывчикова</cp:lastModifiedBy>
  <cp:revision>82</cp:revision>
  <dcterms:created xsi:type="dcterms:W3CDTF">2023-01-24T13:24:24Z</dcterms:created>
  <dcterms:modified xsi:type="dcterms:W3CDTF">2023-10-02T10:56:44Z</dcterms:modified>
</cp:coreProperties>
</file>