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2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85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5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57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8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7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6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3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2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4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3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2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B175-4E4E-4C86-AD5A-7E7F816B4C7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06034"/>
            <a:ext cx="7766936" cy="1646302"/>
          </a:xfrm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Учителя, работающие в настоящее время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190533"/>
            <a:ext cx="7766936" cy="203246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«Даже скрытые способности раскрыть –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Доказать, что каждый в жизни что-то значит,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Всех учить и всех детей любить –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Это наша каждодневная задача»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3599" y="2673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3599" y="68818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3599" y="10691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223" y="2425053"/>
            <a:ext cx="109009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небольшой, но дружный творческий коллектив состоит из: директора, заместителя директора по УВР и 13 педагогов.</a:t>
            </a: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нас есть Почётный работник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Отличник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просвещения. 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высшей квалификационной категорией,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учителей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первой квалификационной категорией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молодых специалиста.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учителя награждены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Почётной грамотой мэра города Переславля-Залесского – 2 человека</a:t>
            </a: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Грамотой Департамента образования Ярославской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Почётной грамотой Министерства образования и науки Российской федерации – 2 человека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7645" y="422908"/>
            <a:ext cx="74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«В нашем педагогическом коллективе много знать – престижно, помогать коллеге – нормально, 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готовить мероприятие по чужому сценарию – невозможно, жить без творчества и активности скучно!»</a:t>
            </a:r>
          </a:p>
        </p:txBody>
      </p:sp>
    </p:spTree>
    <p:extLst>
      <p:ext uri="{BB962C8B-B14F-4D97-AF65-F5344CB8AC3E}">
        <p14:creationId xmlns:p14="http://schemas.microsoft.com/office/powerpoint/2010/main" val="31471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63004"/>
            <a:ext cx="2133600" cy="30765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2550" y="571053"/>
            <a:ext cx="60071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Богук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Ирина Александровна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27 г., стаж в должности – 12 л., 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учреждении – 24 г.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Рисунок 3" descr="http://ds5-prs.edu.yar.ru/images/kopiya_p1020774_w203_h32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515296"/>
            <a:ext cx="2085975" cy="3048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8100" y="4142928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Васильева Нина Васильевна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директора по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УВР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35 г., стаж в должности – 11 л., 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учреждении – 24 г.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3474" y="5701584"/>
            <a:ext cx="517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«Вся жизнь есть обучение, и каждый в ней учитель и вечный ученик.»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0" y="2095380"/>
            <a:ext cx="553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«Никогда не останавливаться на достигнутом, учить и учиться одновременно.»</a:t>
            </a:r>
          </a:p>
        </p:txBody>
      </p:sp>
    </p:spTree>
    <p:extLst>
      <p:ext uri="{BB962C8B-B14F-4D97-AF65-F5344CB8AC3E}">
        <p14:creationId xmlns:p14="http://schemas.microsoft.com/office/powerpoint/2010/main" val="21352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3349"/>
            <a:ext cx="2043063" cy="27193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9500" y="394270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Федотова Светлана Васильевна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34 г., стаж работы в учреждении – 24 г.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7" y="3931885"/>
            <a:ext cx="1955719" cy="27610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3500" y="4128688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Густелёва 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Любовь Анатольевна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20 л., стаж работы в учреждении – 20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100" y="5544460"/>
            <a:ext cx="656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«Чтобы достичь цели, нужно, прежде всего, к ней идти.»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2099" y="1677732"/>
            <a:ext cx="656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«Лучший путь к успеху – это влюбиться в то, что ты делаешь!»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http://ds5-prs.edu.yar.ru/images/_mg_5284_w186_h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38113"/>
            <a:ext cx="2135188" cy="2836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7300" y="31489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Забякина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Елена </a:t>
            </a: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Серкбаевна</a:t>
            </a:r>
            <a:endParaRPr lang="ru-RU" sz="3200" b="1" dirty="0">
              <a:solidFill>
                <a:srgbClr val="0000CD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28 л., стаж работы в учреждении – 12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4" descr="IMG_20130919_152049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3838696"/>
            <a:ext cx="2135188" cy="27772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2405" y="4072917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Фасенко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Анна Олеговна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5 л., стаж работы в учреждении – 5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150" y="5488689"/>
            <a:ext cx="542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«Чтобы иметь право учить, надо постоянно учиться самому!»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1600" y="1564538"/>
            <a:ext cx="535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«Труд педагога – тонкая работа.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Я – скульптор, я – художник, я – творец.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Не смею ошибиться ни на йоту.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Ведь Человек – моих трудов венец.»</a:t>
            </a:r>
          </a:p>
        </p:txBody>
      </p:sp>
    </p:spTree>
    <p:extLst>
      <p:ext uri="{BB962C8B-B14F-4D97-AF65-F5344CB8AC3E}">
        <p14:creationId xmlns:p14="http://schemas.microsoft.com/office/powerpoint/2010/main" val="36673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" y="290625"/>
            <a:ext cx="2021629" cy="262811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5100" y="33667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Олейник Любовь Васильевна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42 г., стаж работы в учреждении – 10 месяцев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4102162"/>
            <a:ext cx="2046288" cy="266318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5100" y="445509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Петрова Оксана Алексеевна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10 л., стаж работы в учреждении – 8 месяцев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22" y="1822159"/>
            <a:ext cx="501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«В делах своих учеников учитель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вечен.»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075" y="572555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«Чтобы озарить светом других, нужно носить солнце в себе»</a:t>
            </a:r>
          </a:p>
        </p:txBody>
      </p:sp>
    </p:spTree>
    <p:extLst>
      <p:ext uri="{BB962C8B-B14F-4D97-AF65-F5344CB8AC3E}">
        <p14:creationId xmlns:p14="http://schemas.microsoft.com/office/powerpoint/2010/main" val="23585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E:\Мои документы\школьный стенд\2017-05-01 01.12.26 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25413"/>
            <a:ext cx="2302591" cy="27828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263525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Мухина Екатерина Андреевна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lvl="0" algn="ctr"/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стаж –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л.,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учреждении – 2 мес.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7" descr="S6000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629539"/>
            <a:ext cx="2157093" cy="29951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0800" y="3629539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Иванова Алла Анатольевна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музыки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25 л., стаж работы в учреждении – 11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143" y="4919729"/>
            <a:ext cx="5054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«Учитель должен креативным быть,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Любить детей и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саморазвиваться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Активно, оптимистично жить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 своим предметом увлекаться.»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8858" y="1847338"/>
            <a:ext cx="520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«Не ошибается тот, кто ничего не делает»</a:t>
            </a:r>
          </a:p>
        </p:txBody>
      </p:sp>
    </p:spTree>
    <p:extLst>
      <p:ext uri="{BB962C8B-B14F-4D97-AF65-F5344CB8AC3E}">
        <p14:creationId xmlns:p14="http://schemas.microsoft.com/office/powerpoint/2010/main" val="13480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 descr="http://ds5-prs.edu.yar.ru/images/_mg_5185_w186_h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6050"/>
            <a:ext cx="2123526" cy="2876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639" y="323850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Ермолаева Екатерина Сергеевна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английского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10 л., стаж работы в учреждении – 12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 descr="http://ds5-prs.edu.yar.ru/images/_mg_5822_w186_h279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3835400"/>
            <a:ext cx="2008187" cy="277267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050" y="3835400"/>
            <a:ext cx="6096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Куликова Тамара Васильевна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lvl="0" algn="ctr"/>
            <a:r>
              <a:rPr lang="ru-RU" sz="1100" b="1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 л.,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учреждении – 24 г.</a:t>
            </a: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639" y="5221739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«С детьми всегда должна быть рядом, даря тепло и согревая взглядом. В мир удивительный вести и помнить заповедь: «Не навреди!»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1078" y="173275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«Глаза боятся – руки делают»</a:t>
            </a:r>
          </a:p>
        </p:txBody>
      </p:sp>
    </p:spTree>
    <p:extLst>
      <p:ext uri="{BB962C8B-B14F-4D97-AF65-F5344CB8AC3E}">
        <p14:creationId xmlns:p14="http://schemas.microsoft.com/office/powerpoint/2010/main" val="4872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43" y="2009104"/>
            <a:ext cx="1959783" cy="2570624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пол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7" y="188856"/>
            <a:ext cx="1794283" cy="258869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9485" y="258812"/>
            <a:ext cx="53816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Малышева Полина Николаевна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физкультуры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7 л., стаж работы в учреждении – 1 г.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9262" y="4419847"/>
            <a:ext cx="56820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Фролина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Елена Валерьевна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физкультуры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21 л., стаж работы в учреждении – 3 г.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9261" y="2444025"/>
            <a:ext cx="74521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Рубищева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Светлана Александровна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1100" b="1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г., стаж работы в учреждении –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мес.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9485" y="1546526"/>
            <a:ext cx="446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«Труд – великолепный источник для безграничного творчества»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0730" y="3943454"/>
            <a:ext cx="34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«Вся жизнь - в движении»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9260" y="5691000"/>
            <a:ext cx="631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«Чтобы сделать ребёнка умным и рассудительным, необходимо сделать его крепким и здоровым»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D2C967B-70AB-4213-98CE-AE41EFF7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0" y="3859796"/>
            <a:ext cx="1665887" cy="2618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994</TotalTime>
  <Words>686</Words>
  <Application>Microsoft Office PowerPoint</Application>
  <PresentationFormat>Широкоэкранный</PresentationFormat>
  <Paragraphs>83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Monotype Corsiva</vt:lpstr>
      <vt:lpstr>Tahoma</vt:lpstr>
      <vt:lpstr>Times New Roman</vt:lpstr>
      <vt:lpstr>Trebuchet MS</vt:lpstr>
      <vt:lpstr>Wingdings 3</vt:lpstr>
      <vt:lpstr>Аспект</vt:lpstr>
      <vt:lpstr>Учителя, работающие в настоящее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2018-11-07T09:19:36Z</dcterms:created>
  <dcterms:modified xsi:type="dcterms:W3CDTF">2018-11-12T06:39:41Z</dcterms:modified>
</cp:coreProperties>
</file>