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17" r:id="rId2"/>
    <p:sldId id="41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3969"/>
    <a:srgbClr val="FFCCFF"/>
    <a:srgbClr val="99FF99"/>
    <a:srgbClr val="0000CC"/>
    <a:srgbClr val="008000"/>
    <a:srgbClr val="CCFFCC"/>
    <a:srgbClr val="FF99FF"/>
    <a:srgbClr val="A0C814"/>
    <a:srgbClr val="8205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2832" autoAdjust="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00CEF-7770-4CF3-8A39-8497D17FD08F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CD573-C197-4C32-A3AF-7A2584D5D9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CD573-C197-4C32-A3AF-7A2584D5D97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CD573-C197-4C32-A3AF-7A2584D5D97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Продолжите пословицы</a:t>
            </a:r>
            <a:endParaRPr lang="ru-RU" sz="3600" b="1" dirty="0">
              <a:solidFill>
                <a:srgbClr val="00396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124744"/>
            <a:ext cx="7992888" cy="528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30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Бесплатный сыр бывает _______</a:t>
            </a:r>
          </a:p>
          <a:p>
            <a:pPr>
              <a:lnSpc>
                <a:spcPct val="114000"/>
              </a:lnSpc>
            </a:pPr>
            <a:r>
              <a:rPr lang="ru-RU" sz="30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Бедность не _________________</a:t>
            </a:r>
          </a:p>
          <a:p>
            <a:pPr>
              <a:lnSpc>
                <a:spcPct val="114000"/>
              </a:lnSpc>
            </a:pPr>
            <a:r>
              <a:rPr lang="ru-RU" sz="30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Бумага всё __________________</a:t>
            </a:r>
          </a:p>
          <a:p>
            <a:pPr>
              <a:lnSpc>
                <a:spcPct val="114000"/>
              </a:lnSpc>
            </a:pPr>
            <a:r>
              <a:rPr lang="ru-RU" sz="30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здоровом теле - ____________</a:t>
            </a:r>
          </a:p>
          <a:p>
            <a:pPr>
              <a:lnSpc>
                <a:spcPct val="114000"/>
              </a:lnSpc>
            </a:pPr>
            <a:r>
              <a:rPr lang="ru-RU" sz="30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тесноте, да ________________</a:t>
            </a:r>
          </a:p>
          <a:p>
            <a:pPr>
              <a:lnSpc>
                <a:spcPct val="114000"/>
              </a:lnSpc>
            </a:pPr>
            <a:r>
              <a:rPr lang="ru-RU" sz="30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Век живи, __________________</a:t>
            </a:r>
          </a:p>
          <a:p>
            <a:pPr>
              <a:lnSpc>
                <a:spcPct val="114000"/>
              </a:lnSpc>
            </a:pPr>
            <a:r>
              <a:rPr lang="ru-RU" sz="30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Глаза боятся, а ______________</a:t>
            </a:r>
          </a:p>
          <a:p>
            <a:pPr>
              <a:lnSpc>
                <a:spcPct val="114000"/>
              </a:lnSpc>
            </a:pPr>
            <a:r>
              <a:rPr lang="ru-RU" sz="30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Друзья познаются в </a:t>
            </a:r>
            <a:r>
              <a:rPr lang="ru-RU" sz="28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___________</a:t>
            </a:r>
          </a:p>
          <a:p>
            <a:pPr>
              <a:lnSpc>
                <a:spcPct val="114000"/>
              </a:lnSpc>
            </a:pPr>
            <a:r>
              <a:rPr lang="ru-RU" sz="28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После драки __________________</a:t>
            </a:r>
          </a:p>
          <a:p>
            <a:pPr>
              <a:lnSpc>
                <a:spcPct val="114000"/>
              </a:lnSpc>
            </a:pPr>
            <a:r>
              <a:rPr lang="ru-RU" sz="28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Тише едешь - _________________</a:t>
            </a:r>
            <a:endParaRPr lang="ru-RU" sz="2800" b="1" dirty="0">
              <a:solidFill>
                <a:srgbClr val="00396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Продолжите пословицы</a:t>
            </a:r>
            <a:endParaRPr lang="ru-RU" sz="3600" b="1" dirty="0">
              <a:solidFill>
                <a:srgbClr val="00396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 descr="Нестандартное продолжение пословиц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908720"/>
            <a:ext cx="4763302" cy="569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15365</TotalTime>
  <Words>46</Words>
  <Application>Microsoft Office PowerPoint</Application>
  <PresentationFormat>Экран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Обычная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4893</cp:revision>
  <dcterms:created xsi:type="dcterms:W3CDTF">2021-11-24T00:35:09Z</dcterms:created>
  <dcterms:modified xsi:type="dcterms:W3CDTF">2023-04-18T19:50:15Z</dcterms:modified>
</cp:coreProperties>
</file>