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CA5-7F29-4DA2-BA8D-25FC442E7BAF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E441-C191-423C-B014-2107A29016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CA5-7F29-4DA2-BA8D-25FC442E7BAF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E441-C191-423C-B014-2107A29016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CA5-7F29-4DA2-BA8D-25FC442E7BAF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E441-C191-423C-B014-2107A29016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CA5-7F29-4DA2-BA8D-25FC442E7BAF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E441-C191-423C-B014-2107A29016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CA5-7F29-4DA2-BA8D-25FC442E7BAF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E441-C191-423C-B014-2107A29016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CA5-7F29-4DA2-BA8D-25FC442E7BAF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E441-C191-423C-B014-2107A29016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CA5-7F29-4DA2-BA8D-25FC442E7BAF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E441-C191-423C-B014-2107A290163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CA5-7F29-4DA2-BA8D-25FC442E7BAF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E441-C191-423C-B014-2107A29016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CA5-7F29-4DA2-BA8D-25FC442E7BAF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E441-C191-423C-B014-2107A29016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CA5-7F29-4DA2-BA8D-25FC442E7BAF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E441-C191-423C-B014-2107A290163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CA5-7F29-4DA2-BA8D-25FC442E7BAF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E441-C191-423C-B014-2107A29016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EC7DCA5-7F29-4DA2-BA8D-25FC442E7BAF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F69E441-C191-423C-B014-2107A29016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СОШ № 32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30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569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3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NewsPrint</vt:lpstr>
      <vt:lpstr>СОШ № 32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СОШ № 32</dc:title>
  <dc:creator>student</dc:creator>
  <cp:lastModifiedBy>student</cp:lastModifiedBy>
  <cp:revision>1</cp:revision>
  <dcterms:created xsi:type="dcterms:W3CDTF">2018-03-27T10:57:28Z</dcterms:created>
  <dcterms:modified xsi:type="dcterms:W3CDTF">2018-03-27T10:57:53Z</dcterms:modified>
</cp:coreProperties>
</file>