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8" r:id="rId4"/>
    <p:sldId id="264" r:id="rId5"/>
    <p:sldId id="266" r:id="rId6"/>
    <p:sldId id="26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4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2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4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0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8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1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9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C349-E3BD-4310-8668-66C6BEE9F94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4F64-2FE7-4A7E-9A2B-C4267BB97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2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Команда «МЧС», ООШ № 15, г. Рыбинск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Калейдоскоп отзывов</a:t>
            </a:r>
            <a:r>
              <a:rPr lang="ru-RU" sz="3100" dirty="0" smtClean="0">
                <a:solidFill>
                  <a:srgbClr val="C00000"/>
                </a:solidFill>
              </a:rPr>
              <a:t> «Летнее чтение»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Выдержки </a:t>
            </a:r>
            <a:r>
              <a:rPr lang="ru-RU" sz="2800" dirty="0" smtClean="0">
                <a:solidFill>
                  <a:srgbClr val="C00000"/>
                </a:solidFill>
              </a:rPr>
              <a:t>из  </a:t>
            </a:r>
            <a:r>
              <a:rPr lang="ru-RU" sz="2800" dirty="0">
                <a:solidFill>
                  <a:srgbClr val="C00000"/>
                </a:solidFill>
              </a:rPr>
              <a:t>дневников чтения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Мама, папа, я — читающая семья». Семейные газеты. Совместное творчество  детей и родителей. Воспитателям детских садов, школьным учителям и  педагогам - Маам.р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16" y="2029984"/>
            <a:ext cx="3189185" cy="42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итающие дети – успешные ученики | Информационно-Аналитический цен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7" y="2083777"/>
            <a:ext cx="5571567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2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В.П. Катаев «Сын полка»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Название повести меня заинтересовало: как это у полка может быть сын. Это книга о судьбе мальчика Вани Солнцева, который стал сыном полка,  настоящим солдатом. Было интересно читать, как он стал разведчиком, как  попал в плен, но сбежал и вернулся к своим.  Мне очень понравилась эта книга. Она учит любить и защищать Родину.</a:t>
            </a:r>
          </a:p>
          <a:p>
            <a:pPr marL="0" indent="0" algn="r">
              <a:buNone/>
            </a:pPr>
            <a:r>
              <a:rPr lang="ru-RU" dirty="0" smtClean="0"/>
              <a:t>Илья М.</a:t>
            </a:r>
            <a:endParaRPr lang="ru-RU" dirty="0"/>
          </a:p>
        </p:txBody>
      </p:sp>
      <p:pic>
        <p:nvPicPr>
          <p:cNvPr id="5122" name="Picture 2" descr="Сын полка. Иллюстрация из книги В.Катаева - - www.Museum.ru - -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41" y="1825625"/>
            <a:ext cx="3637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1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Команда «МЧС»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 Н. Андреев «Петька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 даче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 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78769" y="1895963"/>
            <a:ext cx="5181600" cy="3977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Меня очень тронул рассказ о тяжёлой жизни </a:t>
            </a:r>
            <a:r>
              <a:rPr lang="ru-RU" dirty="0" smtClean="0"/>
              <a:t>мальчика Петьки. </a:t>
            </a:r>
            <a:r>
              <a:rPr lang="ru-RU" dirty="0"/>
              <a:t>Он </a:t>
            </a:r>
            <a:r>
              <a:rPr lang="ru-RU" dirty="0" smtClean="0"/>
              <a:t>был отдан в семь </a:t>
            </a:r>
            <a:r>
              <a:rPr lang="ru-RU" dirty="0"/>
              <a:t>лет </a:t>
            </a:r>
            <a:r>
              <a:rPr lang="ru-RU" dirty="0" smtClean="0"/>
              <a:t> </a:t>
            </a:r>
            <a:r>
              <a:rPr lang="ru-RU" dirty="0"/>
              <a:t>на обучение в парикмахерскую. Счастливыми стали дни, когда мать отвезла его на дачу. Там он увидел совсем другую жизнь. Ему было очень спокойно и интересно. Но хорошее быстро закончилось, и надо было снова возвращаться в город. Петька даже закричал и упал на землю. Нельзя было  спокойно читать эти строчки! Мне его стало очень жалко! Я думаю, главная мысль рассказа в том, что не надо лишать детей детства, они должны быть </a:t>
            </a:r>
            <a:r>
              <a:rPr lang="ru-RU" dirty="0" smtClean="0"/>
              <a:t>счастливыми.</a:t>
            </a:r>
          </a:p>
          <a:p>
            <a:pPr marL="0" indent="0" algn="r">
              <a:buNone/>
            </a:pPr>
            <a:r>
              <a:rPr lang="ru-RU" dirty="0" smtClean="0"/>
              <a:t>Маргарита К.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Аукцион Bidspirit | Андреев Л. Петька на даче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54" y="1969477"/>
            <a:ext cx="3200400" cy="39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Команда «МЧС»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А.И. Куприн «Чудесный доктор»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 произведениями А.И. Куприна я уже знаком, </a:t>
            </a:r>
            <a:r>
              <a:rPr lang="ru-RU" dirty="0" err="1" smtClean="0"/>
              <a:t>читал:»Барбос</a:t>
            </a:r>
            <a:r>
              <a:rPr lang="ru-RU" dirty="0" smtClean="0"/>
              <a:t> и </a:t>
            </a:r>
            <a:r>
              <a:rPr lang="ru-RU" dirty="0" err="1" smtClean="0"/>
              <a:t>Жулька</a:t>
            </a:r>
            <a:r>
              <a:rPr lang="ru-RU" dirty="0" smtClean="0"/>
              <a:t>», «Ю-ю», «Скворцы». Название рассказа говорящее. Из-за тяжёлого положения отец </a:t>
            </a:r>
            <a:r>
              <a:rPr lang="ru-RU" dirty="0" err="1" smtClean="0"/>
              <a:t>Мерцаловых</a:t>
            </a:r>
            <a:r>
              <a:rPr lang="ru-RU" dirty="0" smtClean="0"/>
              <a:t> хотел убить себя, но судьба подарила ему встречу с чудесным доктором. Он </a:t>
            </a:r>
            <a:r>
              <a:rPr lang="ru-RU" dirty="0"/>
              <a:t>с</a:t>
            </a:r>
            <a:r>
              <a:rPr lang="ru-RU" dirty="0" smtClean="0"/>
              <a:t>пас семью, совершил настоящее чудо. Книга учит быть добрыми, отзывчивыми и не   отчаиваться в трудных ситуациях.</a:t>
            </a:r>
          </a:p>
          <a:p>
            <a:pPr marL="0" indent="0" algn="r">
              <a:buNone/>
            </a:pPr>
            <a:r>
              <a:rPr lang="ru-RU" dirty="0" smtClean="0"/>
              <a:t>Максим. С. </a:t>
            </a:r>
            <a:endParaRPr lang="ru-RU" dirty="0"/>
          </a:p>
        </p:txBody>
      </p:sp>
      <p:pic>
        <p:nvPicPr>
          <p:cNvPr id="1026" name="Picture 2" descr="Характеристика героев рассказа куприна чудесный доктор. «Чудесный доктор»:  ключевые мысли, образы и герои рассказа А.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6" y="1969477"/>
            <a:ext cx="4000501" cy="39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0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П.П.Бажов</a:t>
            </a:r>
            <a:r>
              <a:rPr lang="ru-RU" dirty="0" smtClean="0"/>
              <a:t> Серебряное копытце»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Все сказы  П.П. Бажова очень интересные.  Эта история </a:t>
            </a:r>
            <a:r>
              <a:rPr lang="ru-RU" sz="2400" dirty="0"/>
              <a:t>порадовала </a:t>
            </a:r>
            <a:r>
              <a:rPr lang="ru-RU" sz="2400" dirty="0" smtClean="0"/>
              <a:t>меня тем</a:t>
            </a:r>
            <a:r>
              <a:rPr lang="ru-RU" sz="2400" dirty="0"/>
              <a:t>, </a:t>
            </a:r>
            <a:r>
              <a:rPr lang="ru-RU" sz="2400" dirty="0" smtClean="0"/>
              <a:t>что </a:t>
            </a:r>
            <a:r>
              <a:rPr lang="ru-RU" sz="2400" dirty="0" err="1"/>
              <a:t>Кокованя</a:t>
            </a:r>
            <a:r>
              <a:rPr lang="ru-RU" sz="2400" dirty="0"/>
              <a:t> приютил </a:t>
            </a:r>
            <a:r>
              <a:rPr lang="ru-RU" sz="2400" dirty="0" err="1"/>
              <a:t>Дарёнку</a:t>
            </a:r>
            <a:r>
              <a:rPr lang="ru-RU" sz="2400" dirty="0"/>
              <a:t> и её кошку</a:t>
            </a:r>
            <a:r>
              <a:rPr lang="ru-RU" sz="2400" dirty="0" smtClean="0"/>
              <a:t>.</a:t>
            </a:r>
            <a:r>
              <a:rPr lang="ru-RU" sz="2400" dirty="0"/>
              <a:t> Самое ценное в </a:t>
            </a:r>
            <a:r>
              <a:rPr lang="ru-RU" sz="2400" dirty="0" smtClean="0"/>
              <a:t>сказе  </a:t>
            </a:r>
            <a:r>
              <a:rPr lang="ru-RU" sz="2400" dirty="0"/>
              <a:t>то, что </a:t>
            </a:r>
            <a:r>
              <a:rPr lang="ru-RU" sz="2400" dirty="0" err="1"/>
              <a:t>Дарёнка</a:t>
            </a:r>
            <a:r>
              <a:rPr lang="ru-RU" sz="2400" dirty="0"/>
              <a:t> увидела </a:t>
            </a:r>
            <a:r>
              <a:rPr lang="ru-RU" sz="2400" dirty="0" smtClean="0"/>
              <a:t>козлика Серебряное </a:t>
            </a:r>
            <a:r>
              <a:rPr lang="ru-RU" sz="2400" dirty="0"/>
              <a:t>копытце. Я понял, что </a:t>
            </a:r>
            <a:r>
              <a:rPr lang="ru-RU" sz="2400" dirty="0" err="1"/>
              <a:t>Дарёнка</a:t>
            </a:r>
            <a:r>
              <a:rPr lang="ru-RU" sz="2400" dirty="0"/>
              <a:t> – хороший друг, она ласковая</a:t>
            </a:r>
            <a:r>
              <a:rPr lang="ru-RU" sz="2400" dirty="0" smtClean="0"/>
              <a:t>, </a:t>
            </a:r>
            <a:r>
              <a:rPr lang="ru-RU" sz="2400" dirty="0"/>
              <a:t>заботливая, добрая и всегда поможет. </a:t>
            </a:r>
            <a:r>
              <a:rPr lang="ru-RU" sz="2400" dirty="0" smtClean="0"/>
              <a:t> «Серебряное копытце» учит верить в волшебство и не терять надежды. </a:t>
            </a:r>
          </a:p>
          <a:p>
            <a:pPr marL="0" indent="0" algn="r">
              <a:buNone/>
            </a:pPr>
            <a:r>
              <a:rPr lang="ru-RU" sz="2400" dirty="0" smtClean="0"/>
              <a:t>Кирилл Т. </a:t>
            </a:r>
            <a:endParaRPr lang="ru-RU" sz="2400" dirty="0"/>
          </a:p>
        </p:txBody>
      </p:sp>
      <p:pic>
        <p:nvPicPr>
          <p:cNvPr id="6146" name="Picture 2" descr="Картинки по запросу 12 месяцев картинки | Сказки, Иллюстрации, Иллюстрации  а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22" y="1825625"/>
            <a:ext cx="30871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2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Сетон</a:t>
            </a:r>
            <a:r>
              <a:rPr lang="ru-RU" dirty="0" smtClean="0"/>
              <a:t> –Томпсон «По следам оленя»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С </a:t>
            </a:r>
            <a:r>
              <a:rPr lang="ru-RU" dirty="0" smtClean="0"/>
              <a:t>произведениями </a:t>
            </a:r>
            <a:r>
              <a:rPr lang="ru-RU" dirty="0" err="1" smtClean="0"/>
              <a:t>Сетона</a:t>
            </a:r>
            <a:r>
              <a:rPr lang="ru-RU" dirty="0" smtClean="0"/>
              <a:t> –Томпсона я уже знакома. В этой книге рассказывается о том, что у Яна была цель убить оленя-великана. Но когда он встретился взглядом с оленем, то увидел что-то особенное и не смог выстрелить. Мне понравился рассказ тем, что герой пощадил оленя. Я очень люблю животных!       </a:t>
            </a:r>
          </a:p>
          <a:p>
            <a:pPr marL="0" indent="0" algn="r">
              <a:buNone/>
            </a:pPr>
            <a:r>
              <a:rPr lang="ru-RU" dirty="0" smtClean="0"/>
              <a:t>Аня С.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7170" name="Picture 2" descr="По следам Оленя Песчаного Холма | Описания и фото животных | Некоммерческий  учебно-познавательный интернет-портал Зоогалакт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52" y="1825625"/>
            <a:ext cx="33144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8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А.П. Гайдар «Тимур и его команда»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В повести рассказывается  о том, как ребята помогали людям в своём посёлке, но делали это тайно. В этой книге мне понравился Тимур. Я считаю, что это </a:t>
            </a:r>
            <a:r>
              <a:rPr lang="ru-RU" dirty="0"/>
              <a:t>д</a:t>
            </a:r>
            <a:r>
              <a:rPr lang="ru-RU" dirty="0" smtClean="0"/>
              <a:t>обрый и благородный мальчик, он смог организовать команду ребят, которые помогали жителям и друг другу.</a:t>
            </a:r>
          </a:p>
          <a:p>
            <a:pPr marL="0" indent="0">
              <a:buNone/>
            </a:pPr>
            <a:r>
              <a:rPr lang="ru-RU" dirty="0" smtClean="0"/>
              <a:t>Автор показал нам, что такое настоящая дружба!</a:t>
            </a:r>
          </a:p>
          <a:p>
            <a:pPr marL="0" indent="0" algn="r">
              <a:buNone/>
            </a:pPr>
            <a:r>
              <a:rPr lang="ru-RU" dirty="0" smtClean="0"/>
              <a:t>Игорь Т.</a:t>
            </a:r>
            <a:endParaRPr lang="ru-RU" dirty="0"/>
          </a:p>
        </p:txBody>
      </p:sp>
      <p:pic>
        <p:nvPicPr>
          <p:cNvPr id="8194" name="Picture 2" descr="Методическая разработка урока литературного чтения в 3-м классе А.П.Гайдар « Тимур и его команда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43931"/>
            <a:ext cx="2857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0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Команда «МЧС»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Д. В.  Григорович «Гуттаперчевый мальчик»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49108" y="1825625"/>
            <a:ext cx="53046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«Гуттаперчевый мальчик» – это название меня заинтересовало. Главный герой мальчик Петя был  очень талантливый, он выполнял в цирке очень опасные трюки. Мне было  жаль, что он сорвался и упал на арену. Повесть учит быть добрыми, не оставлять в беде бедных, учит не быть равнодушными к чужому горю. </a:t>
            </a:r>
          </a:p>
          <a:p>
            <a:pPr marL="0" indent="0" algn="r">
              <a:buNone/>
            </a:pPr>
            <a:r>
              <a:rPr lang="ru-RU" dirty="0" smtClean="0"/>
              <a:t>Арина Л.</a:t>
            </a:r>
            <a:endParaRPr lang="ru-RU" dirty="0"/>
          </a:p>
        </p:txBody>
      </p:sp>
      <p:pic>
        <p:nvPicPr>
          <p:cNvPr id="2050" name="Picture 2" descr="Гуттаперчевый мальчик&quot;: главные герои и главная мысль, что писать?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924844"/>
            <a:ext cx="33337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4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2371"/>
            <a:ext cx="10515600" cy="1325563"/>
          </a:xfrm>
        </p:spPr>
        <p:txBody>
          <a:bodyPr/>
          <a:lstStyle/>
          <a:p>
            <a:r>
              <a:rPr lang="ru-RU" dirty="0" smtClean="0"/>
              <a:t>А.А. </a:t>
            </a:r>
            <a:r>
              <a:rPr lang="ru-RU" dirty="0" err="1" smtClean="0"/>
              <a:t>Лиханов</a:t>
            </a:r>
            <a:r>
              <a:rPr lang="ru-RU" dirty="0" smtClean="0"/>
              <a:t> «Чистые камушки»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799248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Книгу А. А. </a:t>
            </a:r>
            <a:r>
              <a:rPr lang="ru-RU" dirty="0" err="1" smtClean="0"/>
              <a:t>Лиханова</a:t>
            </a:r>
            <a:r>
              <a:rPr lang="ru-RU" dirty="0" smtClean="0"/>
              <a:t> с таким интересным названием я читал впервые. В этой повести меня поразил главный герой - мальчик </a:t>
            </a:r>
            <a:r>
              <a:rPr lang="ru-RU" dirty="0" err="1" smtClean="0"/>
              <a:t>Михаська</a:t>
            </a:r>
            <a:r>
              <a:rPr lang="ru-RU" dirty="0" smtClean="0"/>
              <a:t>. Он столкнулся с жизненными проблемами  взрослых. </a:t>
            </a:r>
            <a:r>
              <a:rPr lang="ru-RU" dirty="0" smtClean="0"/>
              <a:t>И ему </a:t>
            </a:r>
            <a:r>
              <a:rPr lang="ru-RU" dirty="0" smtClean="0"/>
              <a:t>пришлось сделать выбор между справедливостью и отношением с родителями. Книга учит добру и справедливости.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Клим Р.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Чистые камушки - слушать онлайн, читает Вячеслав Герасим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9" y="2154115"/>
            <a:ext cx="298059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0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А.А. </a:t>
            </a:r>
            <a:r>
              <a:rPr lang="ru-RU" sz="4000" dirty="0" err="1" smtClean="0"/>
              <a:t>Лиханов</a:t>
            </a:r>
            <a:r>
              <a:rPr lang="ru-RU" sz="4000" dirty="0" smtClean="0"/>
              <a:t> «Мальчик, которому не больно»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0153" y="1790456"/>
            <a:ext cx="54541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Книга Альберта </a:t>
            </a:r>
            <a:r>
              <a:rPr lang="ru-RU" dirty="0" err="1" smtClean="0"/>
              <a:t>Лиханова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«Мальчик, которому не больно», произвела на меня </a:t>
            </a:r>
            <a:r>
              <a:rPr lang="ru-RU" dirty="0" smtClean="0"/>
              <a:t>огромное впечатление</a:t>
            </a:r>
            <a:r>
              <a:rPr lang="ru-RU" dirty="0" smtClean="0"/>
              <a:t>. Я очень переживал за </a:t>
            </a:r>
            <a:r>
              <a:rPr lang="ru-RU" dirty="0" smtClean="0"/>
              <a:t>мальчика. Очень </a:t>
            </a:r>
            <a:r>
              <a:rPr lang="ru-RU" dirty="0" smtClean="0"/>
              <a:t>тяжёлая у него </a:t>
            </a:r>
            <a:r>
              <a:rPr lang="ru-RU" dirty="0" smtClean="0"/>
              <a:t>судьба! И я </a:t>
            </a:r>
            <a:r>
              <a:rPr lang="ru-RU" dirty="0" smtClean="0"/>
              <a:t>рад, что его  мама,  вернулась! Она больше не оставит его, будет помогать. Я верю, что он выздоровеет, обязательно будет ходить и найдёт друзей.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Максим Р.</a:t>
            </a:r>
            <a:endParaRPr lang="ru-RU" dirty="0"/>
          </a:p>
        </p:txBody>
      </p:sp>
      <p:pic>
        <p:nvPicPr>
          <p:cNvPr id="4098" name="Picture 2" descr="Библиотека А. А. Лиханов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1" y="1597025"/>
            <a:ext cx="33229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28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671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                                                                                                     Команда «МЧС», ООШ № 15, г. Рыбинск Калейдоскоп отзывов «Летнее чтение» Выдержки из  дневников чтения    </vt:lpstr>
      <vt:lpstr>                                                                                                                     Команда «МЧС»  Л. Н. Андреев «Петька на даче»  </vt:lpstr>
      <vt:lpstr>                                                                                                                                                        Команда «МЧС»  А.И. Куприн «Чудесный доктор»</vt:lpstr>
      <vt:lpstr>П.П.Бажов Серебряное копытце»</vt:lpstr>
      <vt:lpstr>Сетон –Томпсон «По следам оленя»</vt:lpstr>
      <vt:lpstr>А.П. Гайдар «Тимур и его команда»</vt:lpstr>
      <vt:lpstr>                                                                                                                                          Команда «МЧС» Д. В.  Григорович «Гуттаперчевый мальчик»</vt:lpstr>
      <vt:lpstr>А.А. Лиханов «Чистые камушки»</vt:lpstr>
      <vt:lpstr>А.А. Лиханов «Мальчик, которому не больно»</vt:lpstr>
      <vt:lpstr>В.П. Катаев «Сын полка»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«МЧС»     </dc:title>
  <dc:creator>Надежда</dc:creator>
  <cp:lastModifiedBy>Надежда</cp:lastModifiedBy>
  <cp:revision>18</cp:revision>
  <dcterms:created xsi:type="dcterms:W3CDTF">2020-10-11T06:17:09Z</dcterms:created>
  <dcterms:modified xsi:type="dcterms:W3CDTF">2020-10-13T16:58:04Z</dcterms:modified>
</cp:coreProperties>
</file>