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7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C8ECF-DD09-4B99-93AA-4538BACDFE8D}" type="datetimeFigureOut">
              <a:rPr lang="de-DE" smtClean="0"/>
              <a:pPr/>
              <a:t>15.05.2023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CDDC-2F5C-4927-A85D-444FE77E9F4E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 </a:t>
            </a:r>
            <a:r>
              <a:rPr lang="ru-RU" dirty="0" smtClean="0"/>
              <a:t>Учитель </a:t>
            </a:r>
            <a:r>
              <a:rPr lang="ru-RU" dirty="0" smtClean="0"/>
              <a:t>после каждого</a:t>
            </a:r>
            <a:r>
              <a:rPr lang="ru-RU" baseline="0" dirty="0" smtClean="0"/>
              <a:t> фрагмента просит учащихся описать, что происходит в видеоролике. Можно это делать устно, а можно письменно (индивидуально, в парах или в малых группах), и тогда только после просмотра всего ролика учащиеся прочитают свои истории.</a:t>
            </a:r>
          </a:p>
          <a:p>
            <a:r>
              <a:rPr lang="ru-RU" baseline="0" dirty="0" smtClean="0"/>
              <a:t>После первого фрагмента можно спросить учащихся, какие ассоциации у них вызывает большой треугольник, маленький треугольник, круг. 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</a:t>
            </a:r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</a:t>
            </a:r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</a:t>
            </a:r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</a:t>
            </a:r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</a:t>
            </a:r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Кликните на картинку,</a:t>
            </a:r>
            <a:r>
              <a:rPr lang="ru-RU" baseline="0" dirty="0" smtClean="0"/>
              <a:t> чтобы запустить видео.</a:t>
            </a:r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Эксперимент </a:t>
            </a:r>
            <a:r>
              <a:rPr lang="ru-RU" dirty="0" smtClean="0"/>
              <a:t>Фрица </a:t>
            </a:r>
            <a:r>
              <a:rPr lang="ru-RU" dirty="0" err="1" smtClean="0"/>
              <a:t>Хайдера</a:t>
            </a:r>
            <a:r>
              <a:rPr lang="ru-RU" dirty="0" smtClean="0"/>
              <a:t> и Марианны </a:t>
            </a:r>
            <a:r>
              <a:rPr lang="ru-RU" dirty="0" err="1" smtClean="0"/>
              <a:t>Зиммель</a:t>
            </a:r>
            <a:r>
              <a:rPr lang="ru-RU" dirty="0" smtClean="0"/>
              <a:t> (</a:t>
            </a:r>
            <a:r>
              <a:rPr lang="de-DE" dirty="0" smtClean="0"/>
              <a:t>https</a:t>
            </a:r>
            <a:r>
              <a:rPr lang="de-DE" dirty="0" smtClean="0"/>
              <a:t>://</a:t>
            </a:r>
            <a:r>
              <a:rPr lang="de-DE" dirty="0" smtClean="0"/>
              <a:t>postnauka.ru/faq/91056</a:t>
            </a:r>
            <a:r>
              <a:rPr lang="ru-RU" dirty="0" smtClean="0"/>
              <a:t>)</a:t>
            </a:r>
            <a:r>
              <a:rPr lang="ru-RU" baseline="0" dirty="0" smtClean="0"/>
              <a:t> демонстрирует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учащимся, что "свидетельства очевидцев" могут очень сильно отличаться от реальных событий, поскольку проходят сквозь призму индивидуального восприятия каждого человека.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первой интерпретации (которая, скорее всего, будет очень похожа у всех учащихся / пар / групп) можно разделить учащихся на группы и попросить их придумать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другую интерпретацию происходящего, чтобы она максимально отличалась от первой, пришедшей в голову, но всё же соответствовала тому, что происходит </a:t>
            </a:r>
            <a:r>
              <a:rPr lang="ru-RU" sz="1200" b="0" i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видеоролике.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CDDC-2F5C-4927-A85D-444FE77E9F4E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2.mp4"/><Relationship Id="rId5" Type="http://schemas.openxmlformats.org/officeDocument/2006/relationships/image" Target="../media/image1.png"/><Relationship Id="rId4" Type="http://schemas.microsoft.com/office/2007/relationships/media" Target="../media/media2.mp4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3.mp4"/><Relationship Id="rId5" Type="http://schemas.openxmlformats.org/officeDocument/2006/relationships/image" Target="../media/image2.png"/><Relationship Id="rId4" Type="http://schemas.microsoft.com/office/2007/relationships/media" Target="../media/media3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4.mp4"/><Relationship Id="rId5" Type="http://schemas.openxmlformats.org/officeDocument/2006/relationships/image" Target="../media/image3.png"/><Relationship Id="rId4" Type="http://schemas.microsoft.com/office/2007/relationships/media" Target="../media/media4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5.mp4"/><Relationship Id="rId5" Type="http://schemas.openxmlformats.org/officeDocument/2006/relationships/image" Target="../media/image4.png"/><Relationship Id="rId4" Type="http://schemas.microsoft.com/office/2007/relationships/media" Target="../media/media5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6.mp4"/><Relationship Id="rId5" Type="http://schemas.openxmlformats.org/officeDocument/2006/relationships/image" Target="../media/image5.png"/><Relationship Id="rId4" Type="http://schemas.microsoft.com/office/2007/relationships/media" Target="../media/media6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7.mp4"/><Relationship Id="rId5" Type="http://schemas.openxmlformats.org/officeDocument/2006/relationships/image" Target="../media/image6.png"/><Relationship Id="rId4" Type="http://schemas.microsoft.com/office/2007/relationships/media" Target="../media/media7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8.mp4"/><Relationship Id="rId5" Type="http://schemas.openxmlformats.org/officeDocument/2006/relationships/image" Target="../media/image7.png"/><Relationship Id="rId4" Type="http://schemas.microsoft.com/office/2007/relationships/media" Target="../media/media8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9.mp4"/><Relationship Id="rId5" Type="http://schemas.openxmlformats.org/officeDocument/2006/relationships/image" Target="../media/image8.png"/><Relationship Id="rId4" Type="http://schemas.microsoft.com/office/2007/relationships/media" Target="../media/media9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mp4"/><Relationship Id="rId5" Type="http://schemas.openxmlformats.org/officeDocument/2006/relationships/image" Target="../media/image9.png"/><Relationship Id="rId4" Type="http://schemas.microsoft.com/office/2007/relationships/media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7663" y="836712"/>
            <a:ext cx="5856649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536486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Большой треугольник - это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smtClean="0">
                <a:solidFill>
                  <a:srgbClr val="002060"/>
                </a:solidFill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Большой треугольник - это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 smtClean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5805264"/>
            <a:ext cx="230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Круг – это </a:t>
            </a:r>
            <a:r>
              <a:rPr lang="de-DE" sz="3200" b="1" dirty="0" smtClean="0">
                <a:solidFill>
                  <a:srgbClr val="002060"/>
                </a:solidFill>
              </a:rPr>
              <a:t>…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8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3608" y="980728"/>
            <a:ext cx="7008777" cy="525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60648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8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40" y="1124744"/>
            <a:ext cx="6624734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9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7624" y="908719"/>
            <a:ext cx="6984776" cy="5238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52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40" y="1124744"/>
            <a:ext cx="6528726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9632" y="908720"/>
            <a:ext cx="6984776" cy="5238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8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7624" y="908719"/>
            <a:ext cx="6912768" cy="5184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0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03648" y="908720"/>
            <a:ext cx="6552728" cy="4914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5252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здесь происходит</a:t>
            </a:r>
            <a:r>
              <a:rPr lang="de-DE" sz="4000" b="1" dirty="0" smtClean="0">
                <a:solidFill>
                  <a:srgbClr val="002060"/>
                </a:solidFill>
              </a:rPr>
              <a:t>?</a:t>
            </a:r>
            <a:endParaRPr lang="de-DE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1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Мы видим больше</a:t>
            </a:r>
            <a:r>
              <a:rPr lang="de-DE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smtClean="0">
                <a:solidFill>
                  <a:srgbClr val="002060"/>
                </a:solidFill>
              </a:rPr>
              <a:t>чем есть на самом деле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Из жизни треугольников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39" y="1124744"/>
            <a:ext cx="6720745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6550223"/>
            <a:ext cx="4346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</a:rPr>
              <a:t>Видео: </a:t>
            </a:r>
            <a:r>
              <a:rPr lang="ru-RU" sz="1400" u="sng" dirty="0" smtClean="0">
                <a:solidFill>
                  <a:schemeClr val="bg1">
                    <a:lumMod val="65000"/>
                  </a:schemeClr>
                </a:solidFill>
              </a:rPr>
              <a:t>https</a:t>
            </a:r>
            <a:r>
              <a:rPr lang="ru-RU" sz="1400" u="sng" dirty="0">
                <a:solidFill>
                  <a:schemeClr val="bg1">
                    <a:lumMod val="65000"/>
                  </a:schemeClr>
                </a:solidFill>
              </a:rPr>
              <a:t>://www.youtube.com/watch?v=sx7lBzHH7c8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7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287</Words>
  <Application>Microsoft Office PowerPoint</Application>
  <PresentationFormat>Экран (4:3)</PresentationFormat>
  <Paragraphs>33</Paragraphs>
  <Slides>9</Slides>
  <Notes>9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Мы видим больше, чем есть на самом деле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Владимировна Урывчикова</dc:creator>
  <cp:lastModifiedBy>hp</cp:lastModifiedBy>
  <cp:revision>48</cp:revision>
  <dcterms:created xsi:type="dcterms:W3CDTF">2023-03-20T07:31:55Z</dcterms:created>
  <dcterms:modified xsi:type="dcterms:W3CDTF">2023-05-15T18:28:52Z</dcterms:modified>
</cp:coreProperties>
</file>