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 мире сказок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45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712" y="1600200"/>
            <a:ext cx="3194575" cy="4525963"/>
          </a:xfrm>
        </p:spPr>
      </p:pic>
    </p:spTree>
    <p:extLst>
      <p:ext uri="{BB962C8B-B14F-4D97-AF65-F5344CB8AC3E}">
        <p14:creationId xmlns:p14="http://schemas.microsoft.com/office/powerpoint/2010/main" val="321575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1905794"/>
            <a:ext cx="5238750" cy="3914775"/>
          </a:xfrm>
        </p:spPr>
      </p:pic>
    </p:spTree>
    <p:extLst>
      <p:ext uri="{BB962C8B-B14F-4D97-AF65-F5344CB8AC3E}">
        <p14:creationId xmlns:p14="http://schemas.microsoft.com/office/powerpoint/2010/main" val="1570690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 мире сказок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сказок</dc:title>
  <dc:creator>student</dc:creator>
  <cp:lastModifiedBy>student</cp:lastModifiedBy>
  <cp:revision>1</cp:revision>
  <dcterms:created xsi:type="dcterms:W3CDTF">2017-05-25T07:37:34Z</dcterms:created>
  <dcterms:modified xsi:type="dcterms:W3CDTF">2018-04-10T10:35:26Z</dcterms:modified>
</cp:coreProperties>
</file>