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"/>
  </p:notesMasterIdLst>
  <p:sldIdLst>
    <p:sldId id="264" r:id="rId2"/>
    <p:sldId id="271" r:id="rId3"/>
    <p:sldId id="266" r:id="rId4"/>
    <p:sldId id="270" r:id="rId5"/>
    <p:sldId id="272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5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CB18BD5-20B1-48F9-9BF3-230A31D224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729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34B665C5-B62A-473F-92D9-6FB47D2B0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98F7-4BCA-4B70-ABAB-7272DE0D7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9440-2753-4B6F-9DDE-82C607572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A72F19-7A1A-46D3-A62E-C831F1540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9A88-F4FC-4657-A9E2-8646B4AD6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A044-0754-4D8F-A2F6-7A60F22BA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53D0-5492-4FD1-A0C2-266269AF8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8EDC-53EB-4E98-8652-BBEE85505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ACD7-DB80-40C1-9B0E-60C9CC47D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F60B6-0764-4C49-A026-5AF67FA4B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3ED6-ADE5-4ABF-A225-E171010DB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51219-A603-42D4-AE27-ABA409679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F2A6520-2B5A-44EB-8AE2-006004ACCD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306" y="1357298"/>
            <a:ext cx="5129194" cy="28563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 №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(Отзыв о книге)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средняя общеобразовательная школа № 23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С.И.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Грудинского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13176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«Шерлок и Ко»  СОШ № 23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С.И.Грудинского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Рыбинск, Ярославская область , 2020г.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271464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601397" cy="1066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Заседание продолжается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14488"/>
            <a:ext cx="4533654" cy="452282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летних каникул члены детективного агентства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 Шерлок и КО» собрались в офисе.  Слово взял председатель: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 Коллеги! Мы собрались сегодня, чтобы найти самую интересную книгу из списка летнего чтения. Предлагаю называть претендентов! Слово  за вами, господа!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Дресс - код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90738"/>
            <a:ext cx="3643338" cy="312421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601397" cy="1066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Заседание продолжается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14488"/>
            <a:ext cx="5105158" cy="452282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Ярослав: «Лично мне запомнилась книга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Троепольского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«Белый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Черное Ухо. Предлагаю выбрать её.»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Ксения 1: « Я считаю, что такие книги необходимы. Они учат добру»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Ксения 2 : « Считаю, что такие книги должны изучаться  подробно 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Леонид: « Люди должны отвечать за свои поступки»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Алексей: « Мы в ответе за тех, кого приручили»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Мои сканированные изображения\сканирование0024.jpg"/>
          <p:cNvPicPr>
            <a:picLocks noChangeAspect="1" noChangeArrowheads="1"/>
          </p:cNvPicPr>
          <p:nvPr/>
        </p:nvPicPr>
        <p:blipFill>
          <a:blip r:embed="rId2" cstate="print"/>
          <a:srcRect l="13376" t="4247" r="30279" b="16945"/>
          <a:stretch>
            <a:fillRect/>
          </a:stretch>
        </p:blipFill>
        <p:spPr bwMode="auto">
          <a:xfrm>
            <a:off x="5715008" y="1785926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продолжается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736"/>
            <a:ext cx="4714908" cy="47149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 «Итак, подведём итог. Ставлю на голосование: Кто за то, чтобы признать книгу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Троепольского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Черное Ухо» лучшей книгой летнего чтения, прошу голосовать!»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принято : книга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Троепольского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Черное Ухо» признана нашим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лучшей книгой летнего чтения!»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Мои сканированные изображения\сканирование0027.jpg"/>
          <p:cNvPicPr>
            <a:picLocks noChangeAspect="1" noChangeArrowheads="1"/>
          </p:cNvPicPr>
          <p:nvPr/>
        </p:nvPicPr>
        <p:blipFill>
          <a:blip r:embed="rId2"/>
          <a:srcRect t="46991"/>
          <a:stretch>
            <a:fillRect/>
          </a:stretch>
        </p:blipFill>
        <p:spPr bwMode="auto">
          <a:xfrm>
            <a:off x="5286380" y="4000504"/>
            <a:ext cx="2524125" cy="250348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Мои сканированные изображения\сканирование0031.jpg"/>
          <p:cNvPicPr>
            <a:picLocks noChangeAspect="1" noChangeArrowheads="1"/>
          </p:cNvPicPr>
          <p:nvPr/>
        </p:nvPicPr>
        <p:blipFill>
          <a:blip r:embed="rId3"/>
          <a:srcRect l="7547" t="6685" b="4079"/>
          <a:stretch>
            <a:fillRect/>
          </a:stretch>
        </p:blipFill>
        <p:spPr bwMode="auto">
          <a:xfrm>
            <a:off x="6572264" y="1357298"/>
            <a:ext cx="233363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672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решение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736"/>
            <a:ext cx="4714908" cy="47149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принято : книга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Троепольского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Черное Ухо» признана нашим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лучшей книгой летнего чтения!»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перспективу: разыскать людей, которым она пришлась по душе, провести разъяснительную работу с населением, пропагандируя уважительное отношение людей к братьям нашим меньшим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8146" r="49967" b="15498"/>
          <a:stretch>
            <a:fillRect/>
          </a:stretch>
        </p:blipFill>
        <p:spPr bwMode="auto">
          <a:xfrm>
            <a:off x="5786446" y="1785926"/>
            <a:ext cx="25003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6723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01017848</Template>
  <TotalTime>221</TotalTime>
  <Words>272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01017848</vt:lpstr>
      <vt:lpstr>ДЕЛО № 2  (Отзыв о книге)</vt:lpstr>
      <vt:lpstr>Заседание продолжается</vt:lpstr>
      <vt:lpstr>Заседание продолжается</vt:lpstr>
      <vt:lpstr>Заседание продолжается</vt:lpstr>
      <vt:lpstr>Наше решение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Крестовой</dc:title>
  <dc:subject/>
  <dc:creator>User</dc:creator>
  <cp:keywords/>
  <dc:description/>
  <cp:lastModifiedBy>Admin</cp:lastModifiedBy>
  <cp:revision>32</cp:revision>
  <dcterms:created xsi:type="dcterms:W3CDTF">2017-12-12T17:42:41Z</dcterms:created>
  <dcterms:modified xsi:type="dcterms:W3CDTF">2020-10-14T18:31:49Z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TC010178481049</vt:lpwstr>
  </property>
</Properties>
</file>