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3" r:id="rId3"/>
    <p:sldId id="257" r:id="rId4"/>
    <p:sldId id="258" r:id="rId5"/>
    <p:sldId id="259" r:id="rId6"/>
    <p:sldId id="260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CAA-86E4-4D3D-881E-840A426A5C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653-3FEA-4B66-9381-43DBAA73DC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0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CAA-86E4-4D3D-881E-840A426A5C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653-3FEA-4B66-9381-43DBAA73DC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2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CAA-86E4-4D3D-881E-840A426A5C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653-3FEA-4B66-9381-43DBAA73DC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1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CAA-86E4-4D3D-881E-840A426A5C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653-3FEA-4B66-9381-43DBAA73DC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1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CAA-86E4-4D3D-881E-840A426A5C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653-3FEA-4B66-9381-43DBAA73DC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5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CAA-86E4-4D3D-881E-840A426A5C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653-3FEA-4B66-9381-43DBAA73DC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5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CAA-86E4-4D3D-881E-840A426A5C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653-3FEA-4B66-9381-43DBAA73DC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3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CAA-86E4-4D3D-881E-840A426A5C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653-3FEA-4B66-9381-43DBAA73DC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CAA-86E4-4D3D-881E-840A426A5C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653-3FEA-4B66-9381-43DBAA73DC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1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CAA-86E4-4D3D-881E-840A426A5C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653-3FEA-4B66-9381-43DBAA73DC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0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CAA-86E4-4D3D-881E-840A426A5C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653-3FEA-4B66-9381-43DBAA73DC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5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CAA-86E4-4D3D-881E-840A426A5C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653-3FEA-4B66-9381-43DBAA73DC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3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CAA-86E4-4D3D-881E-840A426A5C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653-3FEA-4B66-9381-43DBAA73DC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5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CAA-86E4-4D3D-881E-840A426A5C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653-3FEA-4B66-9381-43DBAA73DC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CAA-86E4-4D3D-881E-840A426A5C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653-3FEA-4B66-9381-43DBAA73DC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42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CAA-86E4-4D3D-881E-840A426A5C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653-3FEA-4B66-9381-43DBAA73DC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7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CAA-86E4-4D3D-881E-840A426A5C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653-3FEA-4B66-9381-43DBAA73DC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CAA-86E4-4D3D-881E-840A426A5C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653-3FEA-4B66-9381-43DBAA73DC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CAA-86E4-4D3D-881E-840A426A5C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653-3FEA-4B66-9381-43DBAA73DC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3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CAA-86E4-4D3D-881E-840A426A5C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653-3FEA-4B66-9381-43DBAA73DC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9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CAA-86E4-4D3D-881E-840A426A5C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653-3FEA-4B66-9381-43DBAA73DC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2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CAA-86E4-4D3D-881E-840A426A5C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653-3FEA-4B66-9381-43DBAA73DC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0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7BCAA-86E4-4D3D-881E-840A426A5C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71653-3FEA-4B66-9381-43DBAA73DC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0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7BCAA-86E4-4D3D-881E-840A426A5C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71653-3FEA-4B66-9381-43DBAA73DC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9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14065"/>
            <a:ext cx="2805898" cy="273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3" b="99337" l="0" r="100000">
                        <a14:foregroundMark x1="38974" y1="7958" x2="36923" y2="17772"/>
                        <a14:foregroundMark x1="37051" y1="19231" x2="37949" y2="24403"/>
                        <a14:backgroundMark x1="37308" y1="25729" x2="41923" y2="37533"/>
                        <a14:backgroundMark x1="56154" y1="38462" x2="63077" y2="24801"/>
                        <a14:backgroundMark x1="62692" y1="47082" x2="78974" y2="44562"/>
                        <a14:backgroundMark x1="25769" y1="69363" x2="38974" y2="60610"/>
                        <a14:backgroundMark x1="60385" y1="59549" x2="74231" y2="71883"/>
                        <a14:backgroundMark x1="50000" y1="66048" x2="50000" y2="80371"/>
                        <a14:backgroundMark x1="24615" y1="45623" x2="35128" y2="48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71" y="18780"/>
            <a:ext cx="2832113" cy="273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r="6000" b="55835"/>
          <a:stretch/>
        </p:blipFill>
        <p:spPr>
          <a:xfrm>
            <a:off x="922928" y="1610403"/>
            <a:ext cx="6630450" cy="23226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29762" y="4221088"/>
            <a:ext cx="4284476" cy="72008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dirty="0" smtClean="0">
                <a:ln w="3175">
                  <a:solidFill>
                    <a:srgbClr val="0070C0"/>
                  </a:solidFill>
                </a:ln>
                <a:gradFill flip="none" rotWithShape="1">
                  <a:gsLst>
                    <a:gs pos="33757">
                      <a:srgbClr val="FFFF00"/>
                    </a:gs>
                    <a:gs pos="17900">
                      <a:schemeClr val="accent6">
                        <a:lumMod val="75000"/>
                      </a:schemeClr>
                    </a:gs>
                    <a:gs pos="0">
                      <a:srgbClr val="FF0000"/>
                    </a:gs>
                    <a:gs pos="87094">
                      <a:schemeClr val="tx2">
                        <a:lumMod val="75000"/>
                      </a:schemeClr>
                    </a:gs>
                    <a:gs pos="6540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3">
                        <a:lumMod val="75000"/>
                      </a:schemeClr>
                    </a:gs>
                    <a:gs pos="100000">
                      <a:srgbClr val="7030A0"/>
                    </a:gs>
                  </a:gsLst>
                  <a:lin ang="10800000" scaled="1"/>
                  <a:tileRect/>
                </a:gradFill>
              </a:rPr>
              <a:t>Русские народные сказки</a:t>
            </a:r>
            <a:endParaRPr lang="ru-RU" dirty="0">
              <a:ln w="3175">
                <a:solidFill>
                  <a:srgbClr val="0070C0"/>
                </a:solidFill>
              </a:ln>
              <a:gradFill flip="none" rotWithShape="1">
                <a:gsLst>
                  <a:gs pos="33757">
                    <a:srgbClr val="FFFF00"/>
                  </a:gs>
                  <a:gs pos="17900">
                    <a:schemeClr val="accent6">
                      <a:lumMod val="75000"/>
                    </a:schemeClr>
                  </a:gs>
                  <a:gs pos="0">
                    <a:srgbClr val="FF0000"/>
                  </a:gs>
                  <a:gs pos="87094">
                    <a:schemeClr val="tx2">
                      <a:lumMod val="75000"/>
                    </a:schemeClr>
                  </a:gs>
                  <a:gs pos="6540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rgbClr val="7030A0"/>
                  </a:gs>
                </a:gsLst>
                <a:lin ang="108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284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809"/>
          <a:stretch/>
        </p:blipFill>
        <p:spPr>
          <a:xfrm>
            <a:off x="7138760" y="4229757"/>
            <a:ext cx="1823693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6544" y="4229757"/>
            <a:ext cx="1850844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541" y="4229757"/>
            <a:ext cx="1818045" cy="250515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1" b="-350"/>
          <a:stretch/>
        </p:blipFill>
        <p:spPr>
          <a:xfrm>
            <a:off x="4933520" y="4229757"/>
            <a:ext cx="1827873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541" y="1254505"/>
            <a:ext cx="1812592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44" y="1254505"/>
            <a:ext cx="1810804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760" y="1254505"/>
            <a:ext cx="1818073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3520" y="1262894"/>
            <a:ext cx="1827873" cy="251161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Двенадцатиугольник 2"/>
          <p:cNvSpPr/>
          <p:nvPr/>
        </p:nvSpPr>
        <p:spPr>
          <a:xfrm>
            <a:off x="133317" y="115702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1</a:t>
            </a:r>
          </a:p>
        </p:txBody>
      </p:sp>
      <p:sp>
        <p:nvSpPr>
          <p:cNvPr id="6" name="Двенадцатиугольник 5"/>
          <p:cNvSpPr/>
          <p:nvPr/>
        </p:nvSpPr>
        <p:spPr>
          <a:xfrm>
            <a:off x="2386232" y="403117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6</a:t>
            </a:r>
          </a:p>
        </p:txBody>
      </p:sp>
      <p:sp>
        <p:nvSpPr>
          <p:cNvPr id="7" name="Двенадцатиугольник 6"/>
          <p:cNvSpPr/>
          <p:nvPr/>
        </p:nvSpPr>
        <p:spPr>
          <a:xfrm>
            <a:off x="133317" y="403117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5</a:t>
            </a:r>
          </a:p>
        </p:txBody>
      </p:sp>
      <p:sp>
        <p:nvSpPr>
          <p:cNvPr id="8" name="Двенадцатиугольник 7"/>
          <p:cNvSpPr/>
          <p:nvPr/>
        </p:nvSpPr>
        <p:spPr>
          <a:xfrm>
            <a:off x="6897208" y="115702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4</a:t>
            </a:r>
          </a:p>
        </p:txBody>
      </p:sp>
      <p:sp>
        <p:nvSpPr>
          <p:cNvPr id="9" name="Двенадцатиугольник 8"/>
          <p:cNvSpPr/>
          <p:nvPr/>
        </p:nvSpPr>
        <p:spPr>
          <a:xfrm>
            <a:off x="2386232" y="115702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2</a:t>
            </a:r>
          </a:p>
        </p:txBody>
      </p:sp>
      <p:sp>
        <p:nvSpPr>
          <p:cNvPr id="10" name="Двенадцатиугольник 9"/>
          <p:cNvSpPr/>
          <p:nvPr/>
        </p:nvSpPr>
        <p:spPr>
          <a:xfrm>
            <a:off x="4713728" y="115702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3</a:t>
            </a:r>
          </a:p>
        </p:txBody>
      </p:sp>
      <p:sp>
        <p:nvSpPr>
          <p:cNvPr id="11" name="Двенадцатиугольник 10"/>
          <p:cNvSpPr/>
          <p:nvPr/>
        </p:nvSpPr>
        <p:spPr>
          <a:xfrm>
            <a:off x="6897208" y="403117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8</a:t>
            </a:r>
          </a:p>
        </p:txBody>
      </p:sp>
      <p:sp>
        <p:nvSpPr>
          <p:cNvPr id="12" name="Двенадцатиугольник 11"/>
          <p:cNvSpPr/>
          <p:nvPr/>
        </p:nvSpPr>
        <p:spPr>
          <a:xfrm>
            <a:off x="4713728" y="403117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-2738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1F497D">
                    <a:lumMod val="50000"/>
                  </a:srgbClr>
                </a:solidFill>
              </a:rPr>
              <a:t>В какой сказке героиня пренебрегает своими обязанностями и попадает в беду?</a:t>
            </a:r>
          </a:p>
        </p:txBody>
      </p:sp>
    </p:spTree>
    <p:extLst>
      <p:ext uri="{BB962C8B-B14F-4D97-AF65-F5344CB8AC3E}">
        <p14:creationId xmlns:p14="http://schemas.microsoft.com/office/powerpoint/2010/main" val="115848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809"/>
          <a:stretch/>
        </p:blipFill>
        <p:spPr>
          <a:xfrm>
            <a:off x="7138760" y="4229757"/>
            <a:ext cx="1823693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6544" y="4229757"/>
            <a:ext cx="1850844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541" y="4229757"/>
            <a:ext cx="1818045" cy="250515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1" b="-350"/>
          <a:stretch/>
        </p:blipFill>
        <p:spPr>
          <a:xfrm>
            <a:off x="4933520" y="4229757"/>
            <a:ext cx="1827873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541" y="1254505"/>
            <a:ext cx="1812592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44" y="1254505"/>
            <a:ext cx="1810804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760" y="1254505"/>
            <a:ext cx="1818073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3520" y="1262894"/>
            <a:ext cx="1827873" cy="251161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Двенадцатиугольник 2"/>
          <p:cNvSpPr/>
          <p:nvPr/>
        </p:nvSpPr>
        <p:spPr>
          <a:xfrm>
            <a:off x="133317" y="115702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1</a:t>
            </a:r>
          </a:p>
        </p:txBody>
      </p:sp>
      <p:sp>
        <p:nvSpPr>
          <p:cNvPr id="6" name="Двенадцатиугольник 5"/>
          <p:cNvSpPr/>
          <p:nvPr/>
        </p:nvSpPr>
        <p:spPr>
          <a:xfrm>
            <a:off x="2386232" y="403117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6</a:t>
            </a:r>
          </a:p>
        </p:txBody>
      </p:sp>
      <p:sp>
        <p:nvSpPr>
          <p:cNvPr id="7" name="Двенадцатиугольник 6"/>
          <p:cNvSpPr/>
          <p:nvPr/>
        </p:nvSpPr>
        <p:spPr>
          <a:xfrm>
            <a:off x="133317" y="403117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5</a:t>
            </a:r>
          </a:p>
        </p:txBody>
      </p:sp>
      <p:sp>
        <p:nvSpPr>
          <p:cNvPr id="8" name="Двенадцатиугольник 7"/>
          <p:cNvSpPr/>
          <p:nvPr/>
        </p:nvSpPr>
        <p:spPr>
          <a:xfrm>
            <a:off x="6897208" y="115702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4</a:t>
            </a:r>
          </a:p>
        </p:txBody>
      </p:sp>
      <p:sp>
        <p:nvSpPr>
          <p:cNvPr id="9" name="Двенадцатиугольник 8"/>
          <p:cNvSpPr/>
          <p:nvPr/>
        </p:nvSpPr>
        <p:spPr>
          <a:xfrm>
            <a:off x="2386232" y="115702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2</a:t>
            </a:r>
          </a:p>
        </p:txBody>
      </p:sp>
      <p:sp>
        <p:nvSpPr>
          <p:cNvPr id="10" name="Двенадцатиугольник 9"/>
          <p:cNvSpPr/>
          <p:nvPr/>
        </p:nvSpPr>
        <p:spPr>
          <a:xfrm>
            <a:off x="4713728" y="115702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3</a:t>
            </a:r>
          </a:p>
        </p:txBody>
      </p:sp>
      <p:sp>
        <p:nvSpPr>
          <p:cNvPr id="11" name="Двенадцатиугольник 10"/>
          <p:cNvSpPr/>
          <p:nvPr/>
        </p:nvSpPr>
        <p:spPr>
          <a:xfrm>
            <a:off x="6897208" y="403117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8</a:t>
            </a:r>
          </a:p>
        </p:txBody>
      </p:sp>
      <p:sp>
        <p:nvSpPr>
          <p:cNvPr id="12" name="Двенадцатиугольник 11"/>
          <p:cNvSpPr/>
          <p:nvPr/>
        </p:nvSpPr>
        <p:spPr>
          <a:xfrm>
            <a:off x="4713728" y="403117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15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1F497D">
                    <a:lumMod val="50000"/>
                  </a:srgbClr>
                </a:solidFill>
              </a:rPr>
              <a:t>В каких трех сказках нарушено право на неприкосновенность жилища? </a:t>
            </a:r>
          </a:p>
        </p:txBody>
      </p:sp>
    </p:spTree>
    <p:extLst>
      <p:ext uri="{BB962C8B-B14F-4D97-AF65-F5344CB8AC3E}">
        <p14:creationId xmlns:p14="http://schemas.microsoft.com/office/powerpoint/2010/main" val="150516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809"/>
          <a:stretch/>
        </p:blipFill>
        <p:spPr>
          <a:xfrm>
            <a:off x="7138760" y="4229757"/>
            <a:ext cx="1823693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6544" y="4229757"/>
            <a:ext cx="1850844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541" y="4229757"/>
            <a:ext cx="1818045" cy="250515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1" b="-350"/>
          <a:stretch/>
        </p:blipFill>
        <p:spPr>
          <a:xfrm>
            <a:off x="4933520" y="4229757"/>
            <a:ext cx="1827873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541" y="1254505"/>
            <a:ext cx="1812592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44" y="1254505"/>
            <a:ext cx="1810804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760" y="1254505"/>
            <a:ext cx="1818073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3520" y="1262894"/>
            <a:ext cx="1827873" cy="251161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Двенадцатиугольник 2"/>
          <p:cNvSpPr/>
          <p:nvPr/>
        </p:nvSpPr>
        <p:spPr>
          <a:xfrm>
            <a:off x="133317" y="115702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1</a:t>
            </a:r>
          </a:p>
        </p:txBody>
      </p:sp>
      <p:sp>
        <p:nvSpPr>
          <p:cNvPr id="6" name="Двенадцатиугольник 5"/>
          <p:cNvSpPr/>
          <p:nvPr/>
        </p:nvSpPr>
        <p:spPr>
          <a:xfrm>
            <a:off x="2386232" y="403117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6</a:t>
            </a:r>
          </a:p>
        </p:txBody>
      </p:sp>
      <p:sp>
        <p:nvSpPr>
          <p:cNvPr id="7" name="Двенадцатиугольник 6"/>
          <p:cNvSpPr/>
          <p:nvPr/>
        </p:nvSpPr>
        <p:spPr>
          <a:xfrm>
            <a:off x="133317" y="403117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5</a:t>
            </a:r>
          </a:p>
        </p:txBody>
      </p:sp>
      <p:sp>
        <p:nvSpPr>
          <p:cNvPr id="8" name="Двенадцатиугольник 7"/>
          <p:cNvSpPr/>
          <p:nvPr/>
        </p:nvSpPr>
        <p:spPr>
          <a:xfrm>
            <a:off x="6897208" y="115702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4</a:t>
            </a:r>
          </a:p>
        </p:txBody>
      </p:sp>
      <p:sp>
        <p:nvSpPr>
          <p:cNvPr id="9" name="Двенадцатиугольник 8"/>
          <p:cNvSpPr/>
          <p:nvPr/>
        </p:nvSpPr>
        <p:spPr>
          <a:xfrm>
            <a:off x="2386232" y="115702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2</a:t>
            </a:r>
          </a:p>
        </p:txBody>
      </p:sp>
      <p:sp>
        <p:nvSpPr>
          <p:cNvPr id="10" name="Двенадцатиугольник 9"/>
          <p:cNvSpPr/>
          <p:nvPr/>
        </p:nvSpPr>
        <p:spPr>
          <a:xfrm>
            <a:off x="4713728" y="115702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3</a:t>
            </a:r>
          </a:p>
        </p:txBody>
      </p:sp>
      <p:sp>
        <p:nvSpPr>
          <p:cNvPr id="11" name="Двенадцатиугольник 10"/>
          <p:cNvSpPr/>
          <p:nvPr/>
        </p:nvSpPr>
        <p:spPr>
          <a:xfrm>
            <a:off x="6897208" y="403117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8</a:t>
            </a:r>
          </a:p>
        </p:txBody>
      </p:sp>
      <p:sp>
        <p:nvSpPr>
          <p:cNvPr id="12" name="Двенадцатиугольник 11"/>
          <p:cNvSpPr/>
          <p:nvPr/>
        </p:nvSpPr>
        <p:spPr>
          <a:xfrm>
            <a:off x="4713728" y="403117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15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В каких четырех сказках было совершено покушение на жизнь главных героев? </a:t>
            </a:r>
          </a:p>
        </p:txBody>
      </p:sp>
    </p:spTree>
    <p:extLst>
      <p:ext uri="{BB962C8B-B14F-4D97-AF65-F5344CB8AC3E}">
        <p14:creationId xmlns:p14="http://schemas.microsoft.com/office/powerpoint/2010/main" val="125379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809"/>
          <a:stretch/>
        </p:blipFill>
        <p:spPr>
          <a:xfrm>
            <a:off x="7138760" y="4229757"/>
            <a:ext cx="1823693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6544" y="4229757"/>
            <a:ext cx="1850844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541" y="4229757"/>
            <a:ext cx="1818045" cy="250515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1" b="-350"/>
          <a:stretch/>
        </p:blipFill>
        <p:spPr>
          <a:xfrm>
            <a:off x="4933520" y="4229757"/>
            <a:ext cx="1827873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541" y="1254505"/>
            <a:ext cx="1812592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44" y="1254505"/>
            <a:ext cx="1810804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760" y="1254505"/>
            <a:ext cx="1818073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3520" y="1262894"/>
            <a:ext cx="1827873" cy="251161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Двенадцатиугольник 2"/>
          <p:cNvSpPr/>
          <p:nvPr/>
        </p:nvSpPr>
        <p:spPr>
          <a:xfrm>
            <a:off x="133317" y="115702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1</a:t>
            </a:r>
          </a:p>
        </p:txBody>
      </p:sp>
      <p:sp>
        <p:nvSpPr>
          <p:cNvPr id="6" name="Двенадцатиугольник 5"/>
          <p:cNvSpPr/>
          <p:nvPr/>
        </p:nvSpPr>
        <p:spPr>
          <a:xfrm>
            <a:off x="2386232" y="403117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6</a:t>
            </a:r>
          </a:p>
        </p:txBody>
      </p:sp>
      <p:sp>
        <p:nvSpPr>
          <p:cNvPr id="7" name="Двенадцатиугольник 6"/>
          <p:cNvSpPr/>
          <p:nvPr/>
        </p:nvSpPr>
        <p:spPr>
          <a:xfrm>
            <a:off x="133317" y="403117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5</a:t>
            </a:r>
          </a:p>
        </p:txBody>
      </p:sp>
      <p:sp>
        <p:nvSpPr>
          <p:cNvPr id="8" name="Двенадцатиугольник 7"/>
          <p:cNvSpPr/>
          <p:nvPr/>
        </p:nvSpPr>
        <p:spPr>
          <a:xfrm>
            <a:off x="6897208" y="115702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4</a:t>
            </a:r>
          </a:p>
        </p:txBody>
      </p:sp>
      <p:sp>
        <p:nvSpPr>
          <p:cNvPr id="9" name="Двенадцатиугольник 8"/>
          <p:cNvSpPr/>
          <p:nvPr/>
        </p:nvSpPr>
        <p:spPr>
          <a:xfrm>
            <a:off x="2386232" y="115702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2</a:t>
            </a:r>
          </a:p>
        </p:txBody>
      </p:sp>
      <p:sp>
        <p:nvSpPr>
          <p:cNvPr id="10" name="Двенадцатиугольник 9"/>
          <p:cNvSpPr/>
          <p:nvPr/>
        </p:nvSpPr>
        <p:spPr>
          <a:xfrm>
            <a:off x="4713728" y="115702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3</a:t>
            </a:r>
          </a:p>
        </p:txBody>
      </p:sp>
      <p:sp>
        <p:nvSpPr>
          <p:cNvPr id="11" name="Двенадцатиугольник 10"/>
          <p:cNvSpPr/>
          <p:nvPr/>
        </p:nvSpPr>
        <p:spPr>
          <a:xfrm>
            <a:off x="6897208" y="403117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8</a:t>
            </a:r>
          </a:p>
        </p:txBody>
      </p:sp>
      <p:sp>
        <p:nvSpPr>
          <p:cNvPr id="12" name="Двенадцатиугольник 11"/>
          <p:cNvSpPr/>
          <p:nvPr/>
        </p:nvSpPr>
        <p:spPr>
          <a:xfrm>
            <a:off x="4713728" y="403117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7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315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В каких </a:t>
            </a:r>
            <a:r>
              <a:rPr lang="ru-RU" sz="2800" dirty="0" smtClean="0">
                <a:solidFill>
                  <a:prstClr val="black"/>
                </a:solidFill>
              </a:rPr>
              <a:t>трех </a:t>
            </a:r>
            <a:r>
              <a:rPr lang="ru-RU" sz="2800" dirty="0">
                <a:solidFill>
                  <a:prstClr val="black"/>
                </a:solidFill>
              </a:rPr>
              <a:t>сказках герои, воспользовались правом на вступление в брак?</a:t>
            </a:r>
          </a:p>
        </p:txBody>
      </p:sp>
    </p:spTree>
    <p:extLst>
      <p:ext uri="{BB962C8B-B14F-4D97-AF65-F5344CB8AC3E}">
        <p14:creationId xmlns:p14="http://schemas.microsoft.com/office/powerpoint/2010/main" val="12819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809"/>
          <a:stretch/>
        </p:blipFill>
        <p:spPr>
          <a:xfrm>
            <a:off x="7138760" y="4229757"/>
            <a:ext cx="1823693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6544" y="4229757"/>
            <a:ext cx="1850844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541" y="4229757"/>
            <a:ext cx="1818045" cy="250515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1" b="-350"/>
          <a:stretch/>
        </p:blipFill>
        <p:spPr>
          <a:xfrm>
            <a:off x="4933520" y="4229757"/>
            <a:ext cx="1827873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541" y="1254505"/>
            <a:ext cx="1812592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44" y="1254505"/>
            <a:ext cx="1810804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760" y="1254505"/>
            <a:ext cx="1818073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3520" y="1262894"/>
            <a:ext cx="1827873" cy="251161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Двенадцатиугольник 2"/>
          <p:cNvSpPr/>
          <p:nvPr/>
        </p:nvSpPr>
        <p:spPr>
          <a:xfrm>
            <a:off x="133317" y="115702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1</a:t>
            </a:r>
          </a:p>
        </p:txBody>
      </p:sp>
      <p:sp>
        <p:nvSpPr>
          <p:cNvPr id="6" name="Двенадцатиугольник 5"/>
          <p:cNvSpPr/>
          <p:nvPr/>
        </p:nvSpPr>
        <p:spPr>
          <a:xfrm>
            <a:off x="2386232" y="403117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6</a:t>
            </a:r>
          </a:p>
        </p:txBody>
      </p:sp>
      <p:sp>
        <p:nvSpPr>
          <p:cNvPr id="7" name="Двенадцатиугольник 6"/>
          <p:cNvSpPr/>
          <p:nvPr/>
        </p:nvSpPr>
        <p:spPr>
          <a:xfrm>
            <a:off x="133317" y="403117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5</a:t>
            </a:r>
          </a:p>
        </p:txBody>
      </p:sp>
      <p:sp>
        <p:nvSpPr>
          <p:cNvPr id="8" name="Двенадцатиугольник 7"/>
          <p:cNvSpPr/>
          <p:nvPr/>
        </p:nvSpPr>
        <p:spPr>
          <a:xfrm>
            <a:off x="6897208" y="115702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4</a:t>
            </a:r>
          </a:p>
        </p:txBody>
      </p:sp>
      <p:sp>
        <p:nvSpPr>
          <p:cNvPr id="9" name="Двенадцатиугольник 8"/>
          <p:cNvSpPr/>
          <p:nvPr/>
        </p:nvSpPr>
        <p:spPr>
          <a:xfrm>
            <a:off x="2386232" y="115702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2</a:t>
            </a:r>
          </a:p>
        </p:txBody>
      </p:sp>
      <p:sp>
        <p:nvSpPr>
          <p:cNvPr id="10" name="Двенадцатиугольник 9"/>
          <p:cNvSpPr/>
          <p:nvPr/>
        </p:nvSpPr>
        <p:spPr>
          <a:xfrm>
            <a:off x="4713728" y="115702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3</a:t>
            </a:r>
          </a:p>
        </p:txBody>
      </p:sp>
      <p:sp>
        <p:nvSpPr>
          <p:cNvPr id="11" name="Двенадцатиугольник 10"/>
          <p:cNvSpPr/>
          <p:nvPr/>
        </p:nvSpPr>
        <p:spPr>
          <a:xfrm>
            <a:off x="6897208" y="403117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8</a:t>
            </a:r>
          </a:p>
        </p:txBody>
      </p:sp>
      <p:sp>
        <p:nvSpPr>
          <p:cNvPr id="12" name="Двенадцатиугольник 11"/>
          <p:cNvSpPr/>
          <p:nvPr/>
        </p:nvSpPr>
        <p:spPr>
          <a:xfrm>
            <a:off x="4713728" y="403117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7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315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В какой сказке женщина, заменяющая мать не соблюдает права дочери и заставляет работать с утра до вечера? </a:t>
            </a:r>
          </a:p>
        </p:txBody>
      </p:sp>
    </p:spTree>
    <p:extLst>
      <p:ext uri="{BB962C8B-B14F-4D97-AF65-F5344CB8AC3E}">
        <p14:creationId xmlns:p14="http://schemas.microsoft.com/office/powerpoint/2010/main" val="273665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809"/>
          <a:stretch/>
        </p:blipFill>
        <p:spPr>
          <a:xfrm>
            <a:off x="7138760" y="4229757"/>
            <a:ext cx="1823693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6544" y="4229757"/>
            <a:ext cx="1850844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541" y="4229757"/>
            <a:ext cx="1818045" cy="250515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1" b="-350"/>
          <a:stretch/>
        </p:blipFill>
        <p:spPr>
          <a:xfrm>
            <a:off x="4933520" y="4229757"/>
            <a:ext cx="1827873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541" y="1254505"/>
            <a:ext cx="1812592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44" y="1254505"/>
            <a:ext cx="1810804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760" y="1254505"/>
            <a:ext cx="1818073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3520" y="1262894"/>
            <a:ext cx="1827873" cy="251161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Двенадцатиугольник 2"/>
          <p:cNvSpPr/>
          <p:nvPr/>
        </p:nvSpPr>
        <p:spPr>
          <a:xfrm>
            <a:off x="133317" y="115702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1</a:t>
            </a:r>
          </a:p>
        </p:txBody>
      </p:sp>
      <p:sp>
        <p:nvSpPr>
          <p:cNvPr id="6" name="Двенадцатиугольник 5"/>
          <p:cNvSpPr/>
          <p:nvPr/>
        </p:nvSpPr>
        <p:spPr>
          <a:xfrm>
            <a:off x="2386232" y="403117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6</a:t>
            </a:r>
          </a:p>
        </p:txBody>
      </p:sp>
      <p:sp>
        <p:nvSpPr>
          <p:cNvPr id="7" name="Двенадцатиугольник 6"/>
          <p:cNvSpPr/>
          <p:nvPr/>
        </p:nvSpPr>
        <p:spPr>
          <a:xfrm>
            <a:off x="133317" y="403117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5</a:t>
            </a:r>
          </a:p>
        </p:txBody>
      </p:sp>
      <p:sp>
        <p:nvSpPr>
          <p:cNvPr id="8" name="Двенадцатиугольник 7"/>
          <p:cNvSpPr/>
          <p:nvPr/>
        </p:nvSpPr>
        <p:spPr>
          <a:xfrm>
            <a:off x="6897208" y="115702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4</a:t>
            </a:r>
          </a:p>
        </p:txBody>
      </p:sp>
      <p:sp>
        <p:nvSpPr>
          <p:cNvPr id="9" name="Двенадцатиугольник 8"/>
          <p:cNvSpPr/>
          <p:nvPr/>
        </p:nvSpPr>
        <p:spPr>
          <a:xfrm>
            <a:off x="2386232" y="115702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2</a:t>
            </a:r>
          </a:p>
        </p:txBody>
      </p:sp>
      <p:sp>
        <p:nvSpPr>
          <p:cNvPr id="10" name="Двенадцатиугольник 9"/>
          <p:cNvSpPr/>
          <p:nvPr/>
        </p:nvSpPr>
        <p:spPr>
          <a:xfrm>
            <a:off x="4713728" y="115702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3</a:t>
            </a:r>
          </a:p>
        </p:txBody>
      </p:sp>
      <p:sp>
        <p:nvSpPr>
          <p:cNvPr id="11" name="Двенадцатиугольник 10"/>
          <p:cNvSpPr/>
          <p:nvPr/>
        </p:nvSpPr>
        <p:spPr>
          <a:xfrm>
            <a:off x="6897208" y="403117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8</a:t>
            </a:r>
          </a:p>
        </p:txBody>
      </p:sp>
      <p:sp>
        <p:nvSpPr>
          <p:cNvPr id="12" name="Двенадцатиугольник 11"/>
          <p:cNvSpPr/>
          <p:nvPr/>
        </p:nvSpPr>
        <p:spPr>
          <a:xfrm>
            <a:off x="4713728" y="403117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7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315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В какой сказке </a:t>
            </a:r>
            <a:r>
              <a:rPr lang="ru-RU" sz="2800" dirty="0" smtClean="0">
                <a:solidFill>
                  <a:prstClr val="black"/>
                </a:solidFill>
              </a:rPr>
              <a:t>герой не хочет пользоваться своим правом на работу и лежит </a:t>
            </a:r>
            <a:r>
              <a:rPr lang="ru-RU" sz="2800" dirty="0">
                <a:solidFill>
                  <a:prstClr val="black"/>
                </a:solidFill>
              </a:rPr>
              <a:t>с утра до вечера? </a:t>
            </a:r>
          </a:p>
        </p:txBody>
      </p:sp>
    </p:spTree>
    <p:extLst>
      <p:ext uri="{BB962C8B-B14F-4D97-AF65-F5344CB8AC3E}">
        <p14:creationId xmlns:p14="http://schemas.microsoft.com/office/powerpoint/2010/main" val="361320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809"/>
          <a:stretch/>
        </p:blipFill>
        <p:spPr>
          <a:xfrm>
            <a:off x="7138760" y="4229757"/>
            <a:ext cx="1823693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6544" y="4229757"/>
            <a:ext cx="1850844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541" y="4229757"/>
            <a:ext cx="1818045" cy="250515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1" b="-350"/>
          <a:stretch/>
        </p:blipFill>
        <p:spPr>
          <a:xfrm>
            <a:off x="4933520" y="4229757"/>
            <a:ext cx="1827873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541" y="1254505"/>
            <a:ext cx="1812592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44" y="1254505"/>
            <a:ext cx="1810804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760" y="1254505"/>
            <a:ext cx="1818073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3520" y="1262894"/>
            <a:ext cx="1827873" cy="251161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Двенадцатиугольник 2"/>
          <p:cNvSpPr/>
          <p:nvPr/>
        </p:nvSpPr>
        <p:spPr>
          <a:xfrm>
            <a:off x="133317" y="115702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1</a:t>
            </a:r>
          </a:p>
        </p:txBody>
      </p:sp>
      <p:sp>
        <p:nvSpPr>
          <p:cNvPr id="6" name="Двенадцатиугольник 5"/>
          <p:cNvSpPr/>
          <p:nvPr/>
        </p:nvSpPr>
        <p:spPr>
          <a:xfrm>
            <a:off x="2386232" y="403117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6</a:t>
            </a:r>
          </a:p>
        </p:txBody>
      </p:sp>
      <p:sp>
        <p:nvSpPr>
          <p:cNvPr id="7" name="Двенадцатиугольник 6"/>
          <p:cNvSpPr/>
          <p:nvPr/>
        </p:nvSpPr>
        <p:spPr>
          <a:xfrm>
            <a:off x="133317" y="403117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5</a:t>
            </a:r>
          </a:p>
        </p:txBody>
      </p:sp>
      <p:sp>
        <p:nvSpPr>
          <p:cNvPr id="8" name="Двенадцатиугольник 7"/>
          <p:cNvSpPr/>
          <p:nvPr/>
        </p:nvSpPr>
        <p:spPr>
          <a:xfrm>
            <a:off x="6897208" y="115702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4</a:t>
            </a:r>
          </a:p>
        </p:txBody>
      </p:sp>
      <p:sp>
        <p:nvSpPr>
          <p:cNvPr id="9" name="Двенадцатиугольник 8"/>
          <p:cNvSpPr/>
          <p:nvPr/>
        </p:nvSpPr>
        <p:spPr>
          <a:xfrm>
            <a:off x="2386232" y="115702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2</a:t>
            </a:r>
          </a:p>
        </p:txBody>
      </p:sp>
      <p:sp>
        <p:nvSpPr>
          <p:cNvPr id="10" name="Двенадцатиугольник 9"/>
          <p:cNvSpPr/>
          <p:nvPr/>
        </p:nvSpPr>
        <p:spPr>
          <a:xfrm>
            <a:off x="4713728" y="115702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3</a:t>
            </a:r>
          </a:p>
        </p:txBody>
      </p:sp>
      <p:sp>
        <p:nvSpPr>
          <p:cNvPr id="11" name="Двенадцатиугольник 10"/>
          <p:cNvSpPr/>
          <p:nvPr/>
        </p:nvSpPr>
        <p:spPr>
          <a:xfrm>
            <a:off x="6897208" y="403117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8</a:t>
            </a:r>
          </a:p>
        </p:txBody>
      </p:sp>
      <p:sp>
        <p:nvSpPr>
          <p:cNvPr id="12" name="Двенадцатиугольник 11"/>
          <p:cNvSpPr/>
          <p:nvPr/>
        </p:nvSpPr>
        <p:spPr>
          <a:xfrm>
            <a:off x="4713728" y="4031172"/>
            <a:ext cx="360040" cy="365638"/>
          </a:xfrm>
          <a:prstGeom prst="dodec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7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315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В какой сказке девочка и мальчик жили </a:t>
            </a:r>
            <a:r>
              <a:rPr lang="ru-RU" sz="2800" dirty="0" smtClean="0">
                <a:solidFill>
                  <a:prstClr val="black"/>
                </a:solidFill>
              </a:rPr>
              <a:t>без семьи? 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5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153</Words>
  <Application>Microsoft Office PowerPoint</Application>
  <PresentationFormat>Экран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Интернат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8</cp:revision>
  <dcterms:created xsi:type="dcterms:W3CDTF">2017-11-15T10:41:45Z</dcterms:created>
  <dcterms:modified xsi:type="dcterms:W3CDTF">2017-11-23T05:48:53Z</dcterms:modified>
</cp:coreProperties>
</file>