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Цветы комнатные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8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Декоративнолистные</a:t>
            </a:r>
            <a:endParaRPr lang="ru-RU" dirty="0" smtClean="0"/>
          </a:p>
          <a:p>
            <a:r>
              <a:rPr lang="ru-RU" dirty="0" smtClean="0"/>
              <a:t>Декоративно-цветущие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28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15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Цветы комнатные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Цветы комнатные</dc:title>
  <dc:creator>student</dc:creator>
  <cp:lastModifiedBy>student</cp:lastModifiedBy>
  <cp:revision>1</cp:revision>
  <dcterms:created xsi:type="dcterms:W3CDTF">2018-03-27T10:52:49Z</dcterms:created>
  <dcterms:modified xsi:type="dcterms:W3CDTF">2018-03-27T10:54:59Z</dcterms:modified>
</cp:coreProperties>
</file>